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4162" r:id="rId1"/>
  </p:sldMasterIdLst>
  <p:notesMasterIdLst>
    <p:notesMasterId r:id="rId3"/>
  </p:notesMasterIdLst>
  <p:sldIdLst>
    <p:sldId id="256" r:id="rId2"/>
  </p:sldIdLst>
  <p:sldSz cx="12192000" cy="16524288"/>
  <p:notesSz cx="6802438" cy="9934575"/>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46" d="100"/>
          <a:sy n="46" d="100"/>
        </p:scale>
        <p:origin x="240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7988"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2863" y="0"/>
            <a:ext cx="2947987" cy="498475"/>
          </a:xfrm>
          <a:prstGeom prst="rect">
            <a:avLst/>
          </a:prstGeom>
        </p:spPr>
        <p:txBody>
          <a:bodyPr vert="horz" lIns="91440" tIns="45720" rIns="91440" bIns="45720" rtlCol="0"/>
          <a:lstStyle>
            <a:lvl1pPr algn="r">
              <a:defRPr sz="1200"/>
            </a:lvl1pPr>
          </a:lstStyle>
          <a:p>
            <a:fld id="{4D36B8CC-3C51-4789-AC53-ADB65095F61D}" type="datetimeFigureOut">
              <a:rPr kumimoji="1" lang="ja-JP" altLang="en-US" smtClean="0"/>
              <a:t>2022/6/27</a:t>
            </a:fld>
            <a:endParaRPr kumimoji="1" lang="ja-JP" altLang="en-US"/>
          </a:p>
        </p:txBody>
      </p:sp>
      <p:sp>
        <p:nvSpPr>
          <p:cNvPr id="4" name="スライド イメージ プレースホルダー 3"/>
          <p:cNvSpPr>
            <a:spLocks noGrp="1" noRot="1" noChangeAspect="1"/>
          </p:cNvSpPr>
          <p:nvPr>
            <p:ph type="sldImg" idx="2"/>
          </p:nvPr>
        </p:nvSpPr>
        <p:spPr>
          <a:xfrm>
            <a:off x="2165350" y="1241425"/>
            <a:ext cx="2473325" cy="33528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1550"/>
            <a:ext cx="5441950" cy="391160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36100"/>
            <a:ext cx="2947988"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2863" y="9436100"/>
            <a:ext cx="2947987" cy="498475"/>
          </a:xfrm>
          <a:prstGeom prst="rect">
            <a:avLst/>
          </a:prstGeom>
        </p:spPr>
        <p:txBody>
          <a:bodyPr vert="horz" lIns="91440" tIns="45720" rIns="91440" bIns="45720" rtlCol="0" anchor="b"/>
          <a:lstStyle>
            <a:lvl1pPr algn="r">
              <a:defRPr sz="1200"/>
            </a:lvl1pPr>
          </a:lstStyle>
          <a:p>
            <a:fld id="{45CBBA30-2D3F-4BC1-A63B-E83710972CF2}" type="slidenum">
              <a:rPr kumimoji="1" lang="ja-JP" altLang="en-US" smtClean="0"/>
              <a:t>‹#›</a:t>
            </a:fld>
            <a:endParaRPr kumimoji="1" lang="ja-JP" altLang="en-US"/>
          </a:p>
        </p:txBody>
      </p:sp>
    </p:spTree>
    <p:extLst>
      <p:ext uri="{BB962C8B-B14F-4D97-AF65-F5344CB8AC3E}">
        <p14:creationId xmlns:p14="http://schemas.microsoft.com/office/powerpoint/2010/main" val="286524499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38A21E9-E597-1D34-B97D-BDE18103506C}"/>
              </a:ext>
            </a:extLst>
          </p:cNvPr>
          <p:cNvSpPr>
            <a:spLocks noGrp="1"/>
          </p:cNvSpPr>
          <p:nvPr>
            <p:ph type="ctrTitle"/>
          </p:nvPr>
        </p:nvSpPr>
        <p:spPr>
          <a:xfrm>
            <a:off x="1524000" y="2704323"/>
            <a:ext cx="9144000" cy="57529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6B044C6B-6816-7DEA-69AA-C898EEBB3BC2}"/>
              </a:ext>
            </a:extLst>
          </p:cNvPr>
          <p:cNvSpPr>
            <a:spLocks noGrp="1"/>
          </p:cNvSpPr>
          <p:nvPr>
            <p:ph type="subTitle" idx="1"/>
          </p:nvPr>
        </p:nvSpPr>
        <p:spPr>
          <a:xfrm>
            <a:off x="1524000" y="8679078"/>
            <a:ext cx="9144000" cy="3989543"/>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4C833AEE-CC5C-8621-BFF9-BA372EB846EE}"/>
              </a:ext>
            </a:extLst>
          </p:cNvPr>
          <p:cNvSpPr>
            <a:spLocks noGrp="1"/>
          </p:cNvSpPr>
          <p:nvPr>
            <p:ph type="dt" sz="half" idx="10"/>
          </p:nvPr>
        </p:nvSpPr>
        <p:spPr/>
        <p:txBody>
          <a:bodyPr/>
          <a:lstStyle/>
          <a:p>
            <a:fld id="{48A87A34-81AB-432B-8DAE-1953F412C126}" type="datetimeFigureOut">
              <a:rPr lang="en-US" smtClean="0"/>
              <a:t>6/27/2022</a:t>
            </a:fld>
            <a:endParaRPr lang="en-US" dirty="0"/>
          </a:p>
        </p:txBody>
      </p:sp>
      <p:sp>
        <p:nvSpPr>
          <p:cNvPr id="5" name="フッター プレースホルダー 4">
            <a:extLst>
              <a:ext uri="{FF2B5EF4-FFF2-40B4-BE49-F238E27FC236}">
                <a16:creationId xmlns:a16="http://schemas.microsoft.com/office/drawing/2014/main" id="{35D8AB29-B0BC-8926-DF77-A0464BCE5721}"/>
              </a:ext>
            </a:extLst>
          </p:cNvPr>
          <p:cNvSpPr>
            <a:spLocks noGrp="1"/>
          </p:cNvSpPr>
          <p:nvPr>
            <p:ph type="ftr" sz="quarter" idx="11"/>
          </p:nvPr>
        </p:nvSpPr>
        <p:spPr/>
        <p:txBody>
          <a:bodyPr/>
          <a:lstStyle/>
          <a:p>
            <a:endParaRPr lang="en-US" dirty="0"/>
          </a:p>
        </p:txBody>
      </p:sp>
      <p:sp>
        <p:nvSpPr>
          <p:cNvPr id="6" name="スライド番号プレースホルダー 5">
            <a:extLst>
              <a:ext uri="{FF2B5EF4-FFF2-40B4-BE49-F238E27FC236}">
                <a16:creationId xmlns:a16="http://schemas.microsoft.com/office/drawing/2014/main" id="{3AC531D0-8425-D54F-ED62-37C2DEF07040}"/>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787356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4957111-9FF1-A8C2-24B6-4A8544606270}"/>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9C7009CB-D518-B896-A322-593DF5DF7C78}"/>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825A18AE-F112-A0A8-55B0-4BCA2B3230CD}"/>
              </a:ext>
            </a:extLst>
          </p:cNvPr>
          <p:cNvSpPr>
            <a:spLocks noGrp="1"/>
          </p:cNvSpPr>
          <p:nvPr>
            <p:ph type="dt" sz="half" idx="10"/>
          </p:nvPr>
        </p:nvSpPr>
        <p:spPr/>
        <p:txBody>
          <a:bodyPr/>
          <a:lstStyle/>
          <a:p>
            <a:fld id="{48A87A34-81AB-432B-8DAE-1953F412C126}" type="datetimeFigureOut">
              <a:rPr lang="en-US" smtClean="0"/>
              <a:pPr/>
              <a:t>6/27/2022</a:t>
            </a:fld>
            <a:endParaRPr lang="en-US" dirty="0"/>
          </a:p>
        </p:txBody>
      </p:sp>
      <p:sp>
        <p:nvSpPr>
          <p:cNvPr id="5" name="フッター プレースホルダー 4">
            <a:extLst>
              <a:ext uri="{FF2B5EF4-FFF2-40B4-BE49-F238E27FC236}">
                <a16:creationId xmlns:a16="http://schemas.microsoft.com/office/drawing/2014/main" id="{EEEC55AA-07CC-2D35-2087-76BBC1F55778}"/>
              </a:ext>
            </a:extLst>
          </p:cNvPr>
          <p:cNvSpPr>
            <a:spLocks noGrp="1"/>
          </p:cNvSpPr>
          <p:nvPr>
            <p:ph type="ftr" sz="quarter" idx="11"/>
          </p:nvPr>
        </p:nvSpPr>
        <p:spPr/>
        <p:txBody>
          <a:bodyPr/>
          <a:lstStyle/>
          <a:p>
            <a:endParaRPr lang="en-US" dirty="0"/>
          </a:p>
        </p:txBody>
      </p:sp>
      <p:sp>
        <p:nvSpPr>
          <p:cNvPr id="6" name="スライド番号プレースホルダー 5">
            <a:extLst>
              <a:ext uri="{FF2B5EF4-FFF2-40B4-BE49-F238E27FC236}">
                <a16:creationId xmlns:a16="http://schemas.microsoft.com/office/drawing/2014/main" id="{203B963F-9728-1C68-5EB7-83041D651A2D}"/>
              </a:ext>
            </a:extLst>
          </p:cNvPr>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1423947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1D4EF7FD-578B-A55F-D3A5-0C852FF9241C}"/>
              </a:ext>
            </a:extLst>
          </p:cNvPr>
          <p:cNvSpPr>
            <a:spLocks noGrp="1"/>
          </p:cNvSpPr>
          <p:nvPr>
            <p:ph type="title" orient="vert"/>
          </p:nvPr>
        </p:nvSpPr>
        <p:spPr>
          <a:xfrm>
            <a:off x="8724900" y="879765"/>
            <a:ext cx="2628900" cy="14003570"/>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B92B3195-41D1-41D9-8266-53E4C680B03A}"/>
              </a:ext>
            </a:extLst>
          </p:cNvPr>
          <p:cNvSpPr>
            <a:spLocks noGrp="1"/>
          </p:cNvSpPr>
          <p:nvPr>
            <p:ph type="body" orient="vert" idx="1"/>
          </p:nvPr>
        </p:nvSpPr>
        <p:spPr>
          <a:xfrm>
            <a:off x="838200" y="879765"/>
            <a:ext cx="7734300" cy="14003570"/>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05F7F17-379A-0E86-C9DF-0F32525086A7}"/>
              </a:ext>
            </a:extLst>
          </p:cNvPr>
          <p:cNvSpPr>
            <a:spLocks noGrp="1"/>
          </p:cNvSpPr>
          <p:nvPr>
            <p:ph type="dt" sz="half" idx="10"/>
          </p:nvPr>
        </p:nvSpPr>
        <p:spPr/>
        <p:txBody>
          <a:bodyPr/>
          <a:lstStyle/>
          <a:p>
            <a:fld id="{48A87A34-81AB-432B-8DAE-1953F412C126}" type="datetimeFigureOut">
              <a:rPr lang="en-US" smtClean="0"/>
              <a:pPr/>
              <a:t>6/27/2022</a:t>
            </a:fld>
            <a:endParaRPr lang="en-US" dirty="0"/>
          </a:p>
        </p:txBody>
      </p:sp>
      <p:sp>
        <p:nvSpPr>
          <p:cNvPr id="5" name="フッター プレースホルダー 4">
            <a:extLst>
              <a:ext uri="{FF2B5EF4-FFF2-40B4-BE49-F238E27FC236}">
                <a16:creationId xmlns:a16="http://schemas.microsoft.com/office/drawing/2014/main" id="{3BE55B4E-85B5-92E1-730A-AC8831E4F616}"/>
              </a:ext>
            </a:extLst>
          </p:cNvPr>
          <p:cNvSpPr>
            <a:spLocks noGrp="1"/>
          </p:cNvSpPr>
          <p:nvPr>
            <p:ph type="ftr" sz="quarter" idx="11"/>
          </p:nvPr>
        </p:nvSpPr>
        <p:spPr/>
        <p:txBody>
          <a:bodyPr/>
          <a:lstStyle/>
          <a:p>
            <a:endParaRPr lang="en-US" dirty="0"/>
          </a:p>
        </p:txBody>
      </p:sp>
      <p:sp>
        <p:nvSpPr>
          <p:cNvPr id="6" name="スライド番号プレースホルダー 5">
            <a:extLst>
              <a:ext uri="{FF2B5EF4-FFF2-40B4-BE49-F238E27FC236}">
                <a16:creationId xmlns:a16="http://schemas.microsoft.com/office/drawing/2014/main" id="{06E927EC-5478-4BBC-EAD4-9DDB8210545E}"/>
              </a:ext>
            </a:extLst>
          </p:cNvPr>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299937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B80DE7C-C99D-2BA9-0D86-D51C44D4C5AF}"/>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8BBFD463-83F4-B04D-4C30-A106B45C1EDC}"/>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012E913-D498-C221-E0E5-5A932D7BCD5E}"/>
              </a:ext>
            </a:extLst>
          </p:cNvPr>
          <p:cNvSpPr>
            <a:spLocks noGrp="1"/>
          </p:cNvSpPr>
          <p:nvPr>
            <p:ph type="dt" sz="half" idx="10"/>
          </p:nvPr>
        </p:nvSpPr>
        <p:spPr/>
        <p:txBody>
          <a:bodyPr/>
          <a:lstStyle/>
          <a:p>
            <a:fld id="{48A87A34-81AB-432B-8DAE-1953F412C126}" type="datetimeFigureOut">
              <a:rPr lang="en-US" smtClean="0"/>
              <a:pPr/>
              <a:t>6/27/2022</a:t>
            </a:fld>
            <a:endParaRPr lang="en-US" dirty="0"/>
          </a:p>
        </p:txBody>
      </p:sp>
      <p:sp>
        <p:nvSpPr>
          <p:cNvPr id="5" name="フッター プレースホルダー 4">
            <a:extLst>
              <a:ext uri="{FF2B5EF4-FFF2-40B4-BE49-F238E27FC236}">
                <a16:creationId xmlns:a16="http://schemas.microsoft.com/office/drawing/2014/main" id="{429F79A7-0499-30FF-8CD7-A2A13ADE4392}"/>
              </a:ext>
            </a:extLst>
          </p:cNvPr>
          <p:cNvSpPr>
            <a:spLocks noGrp="1"/>
          </p:cNvSpPr>
          <p:nvPr>
            <p:ph type="ftr" sz="quarter" idx="11"/>
          </p:nvPr>
        </p:nvSpPr>
        <p:spPr/>
        <p:txBody>
          <a:bodyPr/>
          <a:lstStyle/>
          <a:p>
            <a:endParaRPr lang="en-US" dirty="0"/>
          </a:p>
        </p:txBody>
      </p:sp>
      <p:sp>
        <p:nvSpPr>
          <p:cNvPr id="6" name="スライド番号プレースホルダー 5">
            <a:extLst>
              <a:ext uri="{FF2B5EF4-FFF2-40B4-BE49-F238E27FC236}">
                <a16:creationId xmlns:a16="http://schemas.microsoft.com/office/drawing/2014/main" id="{B0261D0E-4C9B-C04B-AC55-ABCB14EC2886}"/>
              </a:ext>
            </a:extLst>
          </p:cNvPr>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00995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0B6D7C0-0961-AE74-C535-A9356B18FCE6}"/>
              </a:ext>
            </a:extLst>
          </p:cNvPr>
          <p:cNvSpPr>
            <a:spLocks noGrp="1"/>
          </p:cNvSpPr>
          <p:nvPr>
            <p:ph type="title"/>
          </p:nvPr>
        </p:nvSpPr>
        <p:spPr>
          <a:xfrm>
            <a:off x="831850" y="4119599"/>
            <a:ext cx="10515600" cy="6873644"/>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2AA4A099-216E-EBF2-2264-B1452597CE7B}"/>
              </a:ext>
            </a:extLst>
          </p:cNvPr>
          <p:cNvSpPr>
            <a:spLocks noGrp="1"/>
          </p:cNvSpPr>
          <p:nvPr>
            <p:ph type="body" idx="1"/>
          </p:nvPr>
        </p:nvSpPr>
        <p:spPr>
          <a:xfrm>
            <a:off x="831850" y="11058270"/>
            <a:ext cx="10515600" cy="36146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D67B1617-E985-CEB8-6AEE-3BDEED872481}"/>
              </a:ext>
            </a:extLst>
          </p:cNvPr>
          <p:cNvSpPr>
            <a:spLocks noGrp="1"/>
          </p:cNvSpPr>
          <p:nvPr>
            <p:ph type="dt" sz="half" idx="10"/>
          </p:nvPr>
        </p:nvSpPr>
        <p:spPr/>
        <p:txBody>
          <a:bodyPr/>
          <a:lstStyle/>
          <a:p>
            <a:fld id="{48A87A34-81AB-432B-8DAE-1953F412C126}" type="datetimeFigureOut">
              <a:rPr lang="en-US" smtClean="0"/>
              <a:t>6/27/2022</a:t>
            </a:fld>
            <a:endParaRPr lang="en-US" dirty="0"/>
          </a:p>
        </p:txBody>
      </p:sp>
      <p:sp>
        <p:nvSpPr>
          <p:cNvPr id="5" name="フッター プレースホルダー 4">
            <a:extLst>
              <a:ext uri="{FF2B5EF4-FFF2-40B4-BE49-F238E27FC236}">
                <a16:creationId xmlns:a16="http://schemas.microsoft.com/office/drawing/2014/main" id="{68D99B1B-DA0A-0C66-E7F0-4A549F8B2DB9}"/>
              </a:ext>
            </a:extLst>
          </p:cNvPr>
          <p:cNvSpPr>
            <a:spLocks noGrp="1"/>
          </p:cNvSpPr>
          <p:nvPr>
            <p:ph type="ftr" sz="quarter" idx="11"/>
          </p:nvPr>
        </p:nvSpPr>
        <p:spPr/>
        <p:txBody>
          <a:bodyPr/>
          <a:lstStyle/>
          <a:p>
            <a:endParaRPr lang="en-US" dirty="0"/>
          </a:p>
        </p:txBody>
      </p:sp>
      <p:sp>
        <p:nvSpPr>
          <p:cNvPr id="6" name="スライド番号プレースホルダー 5">
            <a:extLst>
              <a:ext uri="{FF2B5EF4-FFF2-40B4-BE49-F238E27FC236}">
                <a16:creationId xmlns:a16="http://schemas.microsoft.com/office/drawing/2014/main" id="{99E85124-1B52-3E43-1547-E2A95AAF9B54}"/>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0673597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4B24191-6B70-6607-C777-59398D8D8668}"/>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D7C9FCF6-6EC5-64FD-E904-A18C14147ED5}"/>
              </a:ext>
            </a:extLst>
          </p:cNvPr>
          <p:cNvSpPr>
            <a:spLocks noGrp="1"/>
          </p:cNvSpPr>
          <p:nvPr>
            <p:ph sz="half" idx="1"/>
          </p:nvPr>
        </p:nvSpPr>
        <p:spPr>
          <a:xfrm>
            <a:off x="838200" y="4398827"/>
            <a:ext cx="5181600" cy="10484509"/>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2EA4B5E0-AA83-3F29-F25D-4CDF246D9607}"/>
              </a:ext>
            </a:extLst>
          </p:cNvPr>
          <p:cNvSpPr>
            <a:spLocks noGrp="1"/>
          </p:cNvSpPr>
          <p:nvPr>
            <p:ph sz="half" idx="2"/>
          </p:nvPr>
        </p:nvSpPr>
        <p:spPr>
          <a:xfrm>
            <a:off x="6172200" y="4398827"/>
            <a:ext cx="5181600" cy="10484509"/>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9411B276-A068-1AEF-CEC9-429E86FB1B17}"/>
              </a:ext>
            </a:extLst>
          </p:cNvPr>
          <p:cNvSpPr>
            <a:spLocks noGrp="1"/>
          </p:cNvSpPr>
          <p:nvPr>
            <p:ph type="dt" sz="half" idx="10"/>
          </p:nvPr>
        </p:nvSpPr>
        <p:spPr/>
        <p:txBody>
          <a:bodyPr/>
          <a:lstStyle/>
          <a:p>
            <a:fld id="{48A87A34-81AB-432B-8DAE-1953F412C126}" type="datetimeFigureOut">
              <a:rPr lang="en-US" smtClean="0"/>
              <a:pPr/>
              <a:t>6/27/2022</a:t>
            </a:fld>
            <a:endParaRPr lang="en-US" dirty="0"/>
          </a:p>
        </p:txBody>
      </p:sp>
      <p:sp>
        <p:nvSpPr>
          <p:cNvPr id="6" name="フッター プレースホルダー 5">
            <a:extLst>
              <a:ext uri="{FF2B5EF4-FFF2-40B4-BE49-F238E27FC236}">
                <a16:creationId xmlns:a16="http://schemas.microsoft.com/office/drawing/2014/main" id="{308ECA7F-14E1-7A84-4D11-BD53B1217AF4}"/>
              </a:ext>
            </a:extLst>
          </p:cNvPr>
          <p:cNvSpPr>
            <a:spLocks noGrp="1"/>
          </p:cNvSpPr>
          <p:nvPr>
            <p:ph type="ftr" sz="quarter" idx="11"/>
          </p:nvPr>
        </p:nvSpPr>
        <p:spPr/>
        <p:txBody>
          <a:bodyPr/>
          <a:lstStyle/>
          <a:p>
            <a:endParaRPr lang="en-US" dirty="0"/>
          </a:p>
        </p:txBody>
      </p:sp>
      <p:sp>
        <p:nvSpPr>
          <p:cNvPr id="7" name="スライド番号プレースホルダー 6">
            <a:extLst>
              <a:ext uri="{FF2B5EF4-FFF2-40B4-BE49-F238E27FC236}">
                <a16:creationId xmlns:a16="http://schemas.microsoft.com/office/drawing/2014/main" id="{56C443C2-053C-4A19-1A59-E7F8C8C0483F}"/>
              </a:ext>
            </a:extLst>
          </p:cNvPr>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2159682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9E3FFFD-1B74-A2E6-742F-94A3527357B5}"/>
              </a:ext>
            </a:extLst>
          </p:cNvPr>
          <p:cNvSpPr>
            <a:spLocks noGrp="1"/>
          </p:cNvSpPr>
          <p:nvPr>
            <p:ph type="title"/>
          </p:nvPr>
        </p:nvSpPr>
        <p:spPr>
          <a:xfrm>
            <a:off x="839788" y="879766"/>
            <a:ext cx="10515600" cy="3193932"/>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5A790076-B0C5-6E34-0843-EDDD5C6161C1}"/>
              </a:ext>
            </a:extLst>
          </p:cNvPr>
          <p:cNvSpPr>
            <a:spLocks noGrp="1"/>
          </p:cNvSpPr>
          <p:nvPr>
            <p:ph type="body" idx="1"/>
          </p:nvPr>
        </p:nvSpPr>
        <p:spPr>
          <a:xfrm>
            <a:off x="839789" y="4050747"/>
            <a:ext cx="5157787" cy="198520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34FDE483-BF35-9E57-3A69-5BFA0B29AAF5}"/>
              </a:ext>
            </a:extLst>
          </p:cNvPr>
          <p:cNvSpPr>
            <a:spLocks noGrp="1"/>
          </p:cNvSpPr>
          <p:nvPr>
            <p:ph sz="half" idx="2"/>
          </p:nvPr>
        </p:nvSpPr>
        <p:spPr>
          <a:xfrm>
            <a:off x="839789" y="6035955"/>
            <a:ext cx="5157787" cy="8877981"/>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CDEF3D7F-E48E-EC8C-F3A6-7B14F1038A1B}"/>
              </a:ext>
            </a:extLst>
          </p:cNvPr>
          <p:cNvSpPr>
            <a:spLocks noGrp="1"/>
          </p:cNvSpPr>
          <p:nvPr>
            <p:ph type="body" sz="quarter" idx="3"/>
          </p:nvPr>
        </p:nvSpPr>
        <p:spPr>
          <a:xfrm>
            <a:off x="6172200" y="4050747"/>
            <a:ext cx="5183188" cy="198520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B53CD8A1-8A2A-291A-4254-F3870EF2E8E5}"/>
              </a:ext>
            </a:extLst>
          </p:cNvPr>
          <p:cNvSpPr>
            <a:spLocks noGrp="1"/>
          </p:cNvSpPr>
          <p:nvPr>
            <p:ph sz="quarter" idx="4"/>
          </p:nvPr>
        </p:nvSpPr>
        <p:spPr>
          <a:xfrm>
            <a:off x="6172200" y="6035955"/>
            <a:ext cx="5183188" cy="8877981"/>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3FC465D9-9838-C5CA-302A-193A70CA8C7B}"/>
              </a:ext>
            </a:extLst>
          </p:cNvPr>
          <p:cNvSpPr>
            <a:spLocks noGrp="1"/>
          </p:cNvSpPr>
          <p:nvPr>
            <p:ph type="dt" sz="half" idx="10"/>
          </p:nvPr>
        </p:nvSpPr>
        <p:spPr/>
        <p:txBody>
          <a:bodyPr/>
          <a:lstStyle/>
          <a:p>
            <a:fld id="{48A87A34-81AB-432B-8DAE-1953F412C126}" type="datetimeFigureOut">
              <a:rPr lang="en-US" smtClean="0"/>
              <a:pPr/>
              <a:t>6/27/2022</a:t>
            </a:fld>
            <a:endParaRPr lang="en-US" dirty="0"/>
          </a:p>
        </p:txBody>
      </p:sp>
      <p:sp>
        <p:nvSpPr>
          <p:cNvPr id="8" name="フッター プレースホルダー 7">
            <a:extLst>
              <a:ext uri="{FF2B5EF4-FFF2-40B4-BE49-F238E27FC236}">
                <a16:creationId xmlns:a16="http://schemas.microsoft.com/office/drawing/2014/main" id="{CD77142E-4908-D58B-C7C5-0BA9CD017FEF}"/>
              </a:ext>
            </a:extLst>
          </p:cNvPr>
          <p:cNvSpPr>
            <a:spLocks noGrp="1"/>
          </p:cNvSpPr>
          <p:nvPr>
            <p:ph type="ftr" sz="quarter" idx="11"/>
          </p:nvPr>
        </p:nvSpPr>
        <p:spPr/>
        <p:txBody>
          <a:bodyPr/>
          <a:lstStyle/>
          <a:p>
            <a:endParaRPr lang="en-US" dirty="0"/>
          </a:p>
        </p:txBody>
      </p:sp>
      <p:sp>
        <p:nvSpPr>
          <p:cNvPr id="9" name="スライド番号プレースホルダー 8">
            <a:extLst>
              <a:ext uri="{FF2B5EF4-FFF2-40B4-BE49-F238E27FC236}">
                <a16:creationId xmlns:a16="http://schemas.microsoft.com/office/drawing/2014/main" id="{806D18D2-5C50-8AE5-AEB2-5E8532027F4E}"/>
              </a:ext>
            </a:extLst>
          </p:cNvPr>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9069971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80CF9C3-20D8-6FA0-07B6-E31095E4C018}"/>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76889A5F-067F-980A-C697-2FCA536367AE}"/>
              </a:ext>
            </a:extLst>
          </p:cNvPr>
          <p:cNvSpPr>
            <a:spLocks noGrp="1"/>
          </p:cNvSpPr>
          <p:nvPr>
            <p:ph type="dt" sz="half" idx="10"/>
          </p:nvPr>
        </p:nvSpPr>
        <p:spPr/>
        <p:txBody>
          <a:bodyPr/>
          <a:lstStyle/>
          <a:p>
            <a:fld id="{48A87A34-81AB-432B-8DAE-1953F412C126}" type="datetimeFigureOut">
              <a:rPr lang="en-US" smtClean="0"/>
              <a:t>6/27/2022</a:t>
            </a:fld>
            <a:endParaRPr lang="en-US" dirty="0"/>
          </a:p>
        </p:txBody>
      </p:sp>
      <p:sp>
        <p:nvSpPr>
          <p:cNvPr id="4" name="フッター プレースホルダー 3">
            <a:extLst>
              <a:ext uri="{FF2B5EF4-FFF2-40B4-BE49-F238E27FC236}">
                <a16:creationId xmlns:a16="http://schemas.microsoft.com/office/drawing/2014/main" id="{F4E39651-0C07-DF78-FEF1-C4B67D4E0888}"/>
              </a:ext>
            </a:extLst>
          </p:cNvPr>
          <p:cNvSpPr>
            <a:spLocks noGrp="1"/>
          </p:cNvSpPr>
          <p:nvPr>
            <p:ph type="ftr" sz="quarter" idx="11"/>
          </p:nvPr>
        </p:nvSpPr>
        <p:spPr/>
        <p:txBody>
          <a:bodyPr/>
          <a:lstStyle/>
          <a:p>
            <a:endParaRPr lang="en-US" dirty="0"/>
          </a:p>
        </p:txBody>
      </p:sp>
      <p:sp>
        <p:nvSpPr>
          <p:cNvPr id="5" name="スライド番号プレースホルダー 4">
            <a:extLst>
              <a:ext uri="{FF2B5EF4-FFF2-40B4-BE49-F238E27FC236}">
                <a16:creationId xmlns:a16="http://schemas.microsoft.com/office/drawing/2014/main" id="{C9498D3C-A6BB-28F3-0585-848083EFA26A}"/>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8161131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23BD05C4-45B6-F09A-B7A8-B588AD86268B}"/>
              </a:ext>
            </a:extLst>
          </p:cNvPr>
          <p:cNvSpPr>
            <a:spLocks noGrp="1"/>
          </p:cNvSpPr>
          <p:nvPr>
            <p:ph type="dt" sz="half" idx="10"/>
          </p:nvPr>
        </p:nvSpPr>
        <p:spPr/>
        <p:txBody>
          <a:bodyPr/>
          <a:lstStyle/>
          <a:p>
            <a:fld id="{48A87A34-81AB-432B-8DAE-1953F412C126}" type="datetimeFigureOut">
              <a:rPr lang="en-US" smtClean="0"/>
              <a:t>6/27/2022</a:t>
            </a:fld>
            <a:endParaRPr lang="en-US" dirty="0"/>
          </a:p>
        </p:txBody>
      </p:sp>
      <p:sp>
        <p:nvSpPr>
          <p:cNvPr id="3" name="フッター プレースホルダー 2">
            <a:extLst>
              <a:ext uri="{FF2B5EF4-FFF2-40B4-BE49-F238E27FC236}">
                <a16:creationId xmlns:a16="http://schemas.microsoft.com/office/drawing/2014/main" id="{1F3F9430-1374-378F-26CC-10089D7B5114}"/>
              </a:ext>
            </a:extLst>
          </p:cNvPr>
          <p:cNvSpPr>
            <a:spLocks noGrp="1"/>
          </p:cNvSpPr>
          <p:nvPr>
            <p:ph type="ftr" sz="quarter" idx="11"/>
          </p:nvPr>
        </p:nvSpPr>
        <p:spPr/>
        <p:txBody>
          <a:bodyPr/>
          <a:lstStyle/>
          <a:p>
            <a:endParaRPr lang="en-US" dirty="0"/>
          </a:p>
        </p:txBody>
      </p:sp>
      <p:sp>
        <p:nvSpPr>
          <p:cNvPr id="4" name="スライド番号プレースホルダー 3">
            <a:extLst>
              <a:ext uri="{FF2B5EF4-FFF2-40B4-BE49-F238E27FC236}">
                <a16:creationId xmlns:a16="http://schemas.microsoft.com/office/drawing/2014/main" id="{4E91EAF6-3EE7-5FE4-BE95-7BA4FA02A598}"/>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9740629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C2DBC54-8CF4-06AC-DEE0-ED44B8E5929B}"/>
              </a:ext>
            </a:extLst>
          </p:cNvPr>
          <p:cNvSpPr>
            <a:spLocks noGrp="1"/>
          </p:cNvSpPr>
          <p:nvPr>
            <p:ph type="title"/>
          </p:nvPr>
        </p:nvSpPr>
        <p:spPr>
          <a:xfrm>
            <a:off x="839789" y="1101619"/>
            <a:ext cx="3932237" cy="3855667"/>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6410AE4-A480-9650-EEEC-752E808E2B1A}"/>
              </a:ext>
            </a:extLst>
          </p:cNvPr>
          <p:cNvSpPr>
            <a:spLocks noGrp="1"/>
          </p:cNvSpPr>
          <p:nvPr>
            <p:ph idx="1"/>
          </p:nvPr>
        </p:nvSpPr>
        <p:spPr>
          <a:xfrm>
            <a:off x="5183188" y="2379193"/>
            <a:ext cx="6172200" cy="1174295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D2A0E6B7-1028-9537-6BC1-A167FDB6F83B}"/>
              </a:ext>
            </a:extLst>
          </p:cNvPr>
          <p:cNvSpPr>
            <a:spLocks noGrp="1"/>
          </p:cNvSpPr>
          <p:nvPr>
            <p:ph type="body" sz="half" idx="2"/>
          </p:nvPr>
        </p:nvSpPr>
        <p:spPr>
          <a:xfrm>
            <a:off x="839789" y="4957287"/>
            <a:ext cx="3932237" cy="9183986"/>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9A015945-BC9C-E9B7-1436-D0B2465307F8}"/>
              </a:ext>
            </a:extLst>
          </p:cNvPr>
          <p:cNvSpPr>
            <a:spLocks noGrp="1"/>
          </p:cNvSpPr>
          <p:nvPr>
            <p:ph type="dt" sz="half" idx="10"/>
          </p:nvPr>
        </p:nvSpPr>
        <p:spPr/>
        <p:txBody>
          <a:bodyPr/>
          <a:lstStyle/>
          <a:p>
            <a:fld id="{48A87A34-81AB-432B-8DAE-1953F412C126}" type="datetimeFigureOut">
              <a:rPr lang="en-US" smtClean="0"/>
              <a:pPr/>
              <a:t>6/27/2022</a:t>
            </a:fld>
            <a:endParaRPr lang="en-US" dirty="0"/>
          </a:p>
        </p:txBody>
      </p:sp>
      <p:sp>
        <p:nvSpPr>
          <p:cNvPr id="6" name="フッター プレースホルダー 5">
            <a:extLst>
              <a:ext uri="{FF2B5EF4-FFF2-40B4-BE49-F238E27FC236}">
                <a16:creationId xmlns:a16="http://schemas.microsoft.com/office/drawing/2014/main" id="{3D77678B-C866-FA6C-C056-2050C5FABEE9}"/>
              </a:ext>
            </a:extLst>
          </p:cNvPr>
          <p:cNvSpPr>
            <a:spLocks noGrp="1"/>
          </p:cNvSpPr>
          <p:nvPr>
            <p:ph type="ftr" sz="quarter" idx="11"/>
          </p:nvPr>
        </p:nvSpPr>
        <p:spPr/>
        <p:txBody>
          <a:bodyPr/>
          <a:lstStyle/>
          <a:p>
            <a:endParaRPr lang="en-US" dirty="0"/>
          </a:p>
        </p:txBody>
      </p:sp>
      <p:sp>
        <p:nvSpPr>
          <p:cNvPr id="7" name="スライド番号プレースホルダー 6">
            <a:extLst>
              <a:ext uri="{FF2B5EF4-FFF2-40B4-BE49-F238E27FC236}">
                <a16:creationId xmlns:a16="http://schemas.microsoft.com/office/drawing/2014/main" id="{B8B5D538-CB73-0683-AEBF-FB037121B7B8}"/>
              </a:ext>
            </a:extLst>
          </p:cNvPr>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7501526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259DE1F-6A8A-AA17-6A0C-A07542926D5A}"/>
              </a:ext>
            </a:extLst>
          </p:cNvPr>
          <p:cNvSpPr>
            <a:spLocks noGrp="1"/>
          </p:cNvSpPr>
          <p:nvPr>
            <p:ph type="title"/>
          </p:nvPr>
        </p:nvSpPr>
        <p:spPr>
          <a:xfrm>
            <a:off x="839789" y="1101619"/>
            <a:ext cx="3932237" cy="3855667"/>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7E7EE999-B9D2-40A6-8C3A-91DD493BF8E1}"/>
              </a:ext>
            </a:extLst>
          </p:cNvPr>
          <p:cNvSpPr>
            <a:spLocks noGrp="1"/>
          </p:cNvSpPr>
          <p:nvPr>
            <p:ph type="pic" idx="1"/>
          </p:nvPr>
        </p:nvSpPr>
        <p:spPr>
          <a:xfrm>
            <a:off x="5183188" y="2379193"/>
            <a:ext cx="6172200" cy="1174295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9952C9D0-EE70-7797-6633-3C54F2AF9CFC}"/>
              </a:ext>
            </a:extLst>
          </p:cNvPr>
          <p:cNvSpPr>
            <a:spLocks noGrp="1"/>
          </p:cNvSpPr>
          <p:nvPr>
            <p:ph type="body" sz="half" idx="2"/>
          </p:nvPr>
        </p:nvSpPr>
        <p:spPr>
          <a:xfrm>
            <a:off x="839789" y="4957287"/>
            <a:ext cx="3932237" cy="9183986"/>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F105CAC4-B2E2-6044-D7C6-B6157E315F4D}"/>
              </a:ext>
            </a:extLst>
          </p:cNvPr>
          <p:cNvSpPr>
            <a:spLocks noGrp="1"/>
          </p:cNvSpPr>
          <p:nvPr>
            <p:ph type="dt" sz="half" idx="10"/>
          </p:nvPr>
        </p:nvSpPr>
        <p:spPr/>
        <p:txBody>
          <a:bodyPr/>
          <a:lstStyle/>
          <a:p>
            <a:fld id="{48A87A34-81AB-432B-8DAE-1953F412C126}" type="datetimeFigureOut">
              <a:rPr lang="en-US" smtClean="0"/>
              <a:pPr/>
              <a:t>6/27/2022</a:t>
            </a:fld>
            <a:endParaRPr lang="en-US" dirty="0"/>
          </a:p>
        </p:txBody>
      </p:sp>
      <p:sp>
        <p:nvSpPr>
          <p:cNvPr id="6" name="フッター プレースホルダー 5">
            <a:extLst>
              <a:ext uri="{FF2B5EF4-FFF2-40B4-BE49-F238E27FC236}">
                <a16:creationId xmlns:a16="http://schemas.microsoft.com/office/drawing/2014/main" id="{16753930-E727-A19F-4932-79509A6665DC}"/>
              </a:ext>
            </a:extLst>
          </p:cNvPr>
          <p:cNvSpPr>
            <a:spLocks noGrp="1"/>
          </p:cNvSpPr>
          <p:nvPr>
            <p:ph type="ftr" sz="quarter" idx="11"/>
          </p:nvPr>
        </p:nvSpPr>
        <p:spPr/>
        <p:txBody>
          <a:bodyPr/>
          <a:lstStyle/>
          <a:p>
            <a:endParaRPr lang="en-US" dirty="0"/>
          </a:p>
        </p:txBody>
      </p:sp>
      <p:sp>
        <p:nvSpPr>
          <p:cNvPr id="7" name="スライド番号プレースホルダー 6">
            <a:extLst>
              <a:ext uri="{FF2B5EF4-FFF2-40B4-BE49-F238E27FC236}">
                <a16:creationId xmlns:a16="http://schemas.microsoft.com/office/drawing/2014/main" id="{998C0C22-76CE-1FF4-207E-FBEFD9FA57E5}"/>
              </a:ext>
            </a:extLst>
          </p:cNvPr>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3435805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A6607FE0-88B9-727F-42D7-38E79CFC4E9C}"/>
              </a:ext>
            </a:extLst>
          </p:cNvPr>
          <p:cNvSpPr>
            <a:spLocks noGrp="1"/>
          </p:cNvSpPr>
          <p:nvPr>
            <p:ph type="title"/>
          </p:nvPr>
        </p:nvSpPr>
        <p:spPr>
          <a:xfrm>
            <a:off x="838200" y="879766"/>
            <a:ext cx="10515600" cy="3193932"/>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E9FC6751-6886-927A-9B40-A3F4F47B4C5E}"/>
              </a:ext>
            </a:extLst>
          </p:cNvPr>
          <p:cNvSpPr>
            <a:spLocks noGrp="1"/>
          </p:cNvSpPr>
          <p:nvPr>
            <p:ph type="body" idx="1"/>
          </p:nvPr>
        </p:nvSpPr>
        <p:spPr>
          <a:xfrm>
            <a:off x="838200" y="4398827"/>
            <a:ext cx="10515600" cy="10484509"/>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1CAA782-A449-AC7A-EB25-2619161E1925}"/>
              </a:ext>
            </a:extLst>
          </p:cNvPr>
          <p:cNvSpPr>
            <a:spLocks noGrp="1"/>
          </p:cNvSpPr>
          <p:nvPr>
            <p:ph type="dt" sz="half" idx="2"/>
          </p:nvPr>
        </p:nvSpPr>
        <p:spPr>
          <a:xfrm>
            <a:off x="838200" y="15315568"/>
            <a:ext cx="2743200" cy="879765"/>
          </a:xfrm>
          <a:prstGeom prst="rect">
            <a:avLst/>
          </a:prstGeom>
        </p:spPr>
        <p:txBody>
          <a:bodyPr vert="horz" lIns="91440" tIns="45720" rIns="91440" bIns="45720" rtlCol="0" anchor="ctr"/>
          <a:lstStyle>
            <a:lvl1pPr algn="l">
              <a:defRPr sz="1200">
                <a:solidFill>
                  <a:schemeClr val="tx1">
                    <a:tint val="75000"/>
                  </a:schemeClr>
                </a:solidFill>
              </a:defRPr>
            </a:lvl1pPr>
          </a:lstStyle>
          <a:p>
            <a:fld id="{48A87A34-81AB-432B-8DAE-1953F412C126}" type="datetimeFigureOut">
              <a:rPr lang="en-US" smtClean="0"/>
              <a:pPr/>
              <a:t>6/27/2022</a:t>
            </a:fld>
            <a:endParaRPr lang="en-US" dirty="0"/>
          </a:p>
        </p:txBody>
      </p:sp>
      <p:sp>
        <p:nvSpPr>
          <p:cNvPr id="5" name="フッター プレースホルダー 4">
            <a:extLst>
              <a:ext uri="{FF2B5EF4-FFF2-40B4-BE49-F238E27FC236}">
                <a16:creationId xmlns:a16="http://schemas.microsoft.com/office/drawing/2014/main" id="{42978497-EB4E-78E1-953F-756499D6F59A}"/>
              </a:ext>
            </a:extLst>
          </p:cNvPr>
          <p:cNvSpPr>
            <a:spLocks noGrp="1"/>
          </p:cNvSpPr>
          <p:nvPr>
            <p:ph type="ftr" sz="quarter" idx="3"/>
          </p:nvPr>
        </p:nvSpPr>
        <p:spPr>
          <a:xfrm>
            <a:off x="4038600" y="15315568"/>
            <a:ext cx="4114800" cy="87976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スライド番号プレースホルダー 5">
            <a:extLst>
              <a:ext uri="{FF2B5EF4-FFF2-40B4-BE49-F238E27FC236}">
                <a16:creationId xmlns:a16="http://schemas.microsoft.com/office/drawing/2014/main" id="{D8F3D044-6FE0-01C4-713E-0E7363596951}"/>
              </a:ext>
            </a:extLst>
          </p:cNvPr>
          <p:cNvSpPr>
            <a:spLocks noGrp="1"/>
          </p:cNvSpPr>
          <p:nvPr>
            <p:ph type="sldNum" sz="quarter" idx="4"/>
          </p:nvPr>
        </p:nvSpPr>
        <p:spPr>
          <a:xfrm>
            <a:off x="8610600" y="15315568"/>
            <a:ext cx="2743200" cy="879765"/>
          </a:xfrm>
          <a:prstGeom prst="rect">
            <a:avLst/>
          </a:prstGeom>
        </p:spPr>
        <p:txBody>
          <a:bodyPr vert="horz" lIns="91440" tIns="45720" rIns="91440" bIns="45720" rtlCol="0" anchor="ctr"/>
          <a:lstStyle>
            <a:lvl1pPr algn="r">
              <a:defRPr sz="12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155826952"/>
      </p:ext>
    </p:extLst>
  </p:cSld>
  <p:clrMap bg1="lt1" tx1="dk1" bg2="lt2" tx2="dk2" accent1="accent1" accent2="accent2" accent3="accent3" accent4="accent4" accent5="accent5" accent6="accent6" hlink="hlink" folHlink="folHlink"/>
  <p:sldLayoutIdLst>
    <p:sldLayoutId id="2147484163" r:id="rId1"/>
    <p:sldLayoutId id="2147484164" r:id="rId2"/>
    <p:sldLayoutId id="2147484165" r:id="rId3"/>
    <p:sldLayoutId id="2147484166" r:id="rId4"/>
    <p:sldLayoutId id="2147484167" r:id="rId5"/>
    <p:sldLayoutId id="2147484168" r:id="rId6"/>
    <p:sldLayoutId id="2147484169" r:id="rId7"/>
    <p:sldLayoutId id="2147484170" r:id="rId8"/>
    <p:sldLayoutId id="2147484171" r:id="rId9"/>
    <p:sldLayoutId id="2147484172" r:id="rId10"/>
    <p:sldLayoutId id="2147484173"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98C47D5-9858-491B-9CBB-814ED1F2BA7D}"/>
              </a:ext>
            </a:extLst>
          </p:cNvPr>
          <p:cNvSpPr>
            <a:spLocks noGrp="1"/>
          </p:cNvSpPr>
          <p:nvPr>
            <p:ph type="ctrTitle"/>
          </p:nvPr>
        </p:nvSpPr>
        <p:spPr>
          <a:xfrm>
            <a:off x="612185" y="-259737"/>
            <a:ext cx="10681567" cy="2307157"/>
          </a:xfrm>
        </p:spPr>
        <p:txBody>
          <a:bodyPr>
            <a:normAutofit/>
          </a:bodyPr>
          <a:lstStyle/>
          <a:p>
            <a:r>
              <a:rPr lang="zh-TW" altLang="en-US" sz="2750" b="1" dirty="0">
                <a:solidFill>
                  <a:schemeClr val="accent1">
                    <a:lumMod val="75000"/>
                  </a:schemeClr>
                </a:solidFill>
                <a:latin typeface="Meiryo UI" panose="020B0604030504040204" pitchFamily="50" charset="-128"/>
                <a:ea typeface="Meiryo UI" panose="020B0604030504040204" pitchFamily="50" charset="-128"/>
              </a:rPr>
              <a:t>（一社）  日本機械工業連合会</a:t>
            </a:r>
            <a:br>
              <a:rPr lang="en-US" altLang="zh-TW" sz="2800" b="1" dirty="0">
                <a:solidFill>
                  <a:schemeClr val="tx2">
                    <a:lumMod val="25000"/>
                  </a:schemeClr>
                </a:solidFill>
                <a:latin typeface="Meiryo UI" panose="020B0604030504040204" pitchFamily="50" charset="-128"/>
                <a:ea typeface="Meiryo UI" panose="020B0604030504040204" pitchFamily="50" charset="-128"/>
              </a:rPr>
            </a:br>
            <a:r>
              <a:rPr lang="ja-JP" altLang="en-US" sz="2750" b="1" dirty="0">
                <a:solidFill>
                  <a:schemeClr val="accent1">
                    <a:lumMod val="75000"/>
                  </a:schemeClr>
                </a:solidFill>
                <a:latin typeface="Meiryo UI" panose="020B0604030504040204" pitchFamily="50" charset="-128"/>
                <a:ea typeface="Meiryo UI" panose="020B0604030504040204" pitchFamily="50" charset="-128"/>
              </a:rPr>
              <a:t>（一財） 機  械  振  興  協  会     </a:t>
            </a:r>
            <a:br>
              <a:rPr lang="ja-JP" altLang="en-US" sz="2700" b="1" dirty="0">
                <a:solidFill>
                  <a:schemeClr val="accent1">
                    <a:lumMod val="75000"/>
                  </a:schemeClr>
                </a:solidFill>
                <a:latin typeface="Meiryo UI" panose="020B0604030504040204" pitchFamily="50" charset="-128"/>
                <a:ea typeface="Meiryo UI" panose="020B0604030504040204" pitchFamily="50" charset="-128"/>
              </a:rPr>
            </a:br>
            <a:br>
              <a:rPr lang="en-US" altLang="ja-JP" sz="2700" b="1" dirty="0">
                <a:solidFill>
                  <a:schemeClr val="accent1">
                    <a:lumMod val="75000"/>
                  </a:schemeClr>
                </a:solidFill>
                <a:latin typeface="Meiryo UI" panose="020B0604030504040204" pitchFamily="50" charset="-128"/>
                <a:ea typeface="Meiryo UI" panose="020B0604030504040204" pitchFamily="50" charset="-128"/>
              </a:rPr>
            </a:br>
            <a:r>
              <a:rPr lang="ja-JP" altLang="en-US" sz="2700" b="1" dirty="0">
                <a:solidFill>
                  <a:schemeClr val="accent1">
                    <a:lumMod val="75000"/>
                  </a:schemeClr>
                </a:solidFill>
                <a:latin typeface="Meiryo UI" panose="020B0604030504040204" pitchFamily="50" charset="-128"/>
                <a:ea typeface="Meiryo UI" panose="020B0604030504040204" pitchFamily="50" charset="-128"/>
              </a:rPr>
              <a:t>「</a:t>
            </a:r>
            <a:r>
              <a:rPr lang="ja-JP" altLang="en-US" sz="3200" b="1" dirty="0">
                <a:solidFill>
                  <a:schemeClr val="accent1">
                    <a:lumMod val="75000"/>
                  </a:schemeClr>
                </a:solidFill>
                <a:latin typeface="Meiryo UI" panose="020B0604030504040204" pitchFamily="50" charset="-128"/>
                <a:ea typeface="Meiryo UI" panose="020B0604030504040204" pitchFamily="50" charset="-128"/>
              </a:rPr>
              <a:t>企業の</a:t>
            </a:r>
            <a:r>
              <a:rPr lang="en-US" altLang="ja-JP" sz="3200" b="1" dirty="0">
                <a:solidFill>
                  <a:schemeClr val="accent1">
                    <a:lumMod val="75000"/>
                  </a:schemeClr>
                </a:solidFill>
                <a:latin typeface="Meiryo UI" panose="020B0604030504040204" pitchFamily="50" charset="-128"/>
                <a:ea typeface="Meiryo UI" panose="020B0604030504040204" pitchFamily="50" charset="-128"/>
              </a:rPr>
              <a:t>SDG</a:t>
            </a:r>
            <a:r>
              <a:rPr lang="ja-JP" altLang="en-US" sz="3200" b="1" cap="none" dirty="0">
                <a:solidFill>
                  <a:schemeClr val="accent1">
                    <a:lumMod val="75000"/>
                  </a:schemeClr>
                </a:solidFill>
                <a:latin typeface="Meiryo UI" panose="020B0604030504040204" pitchFamily="50" charset="-128"/>
                <a:ea typeface="Meiryo UI" panose="020B0604030504040204" pitchFamily="50" charset="-128"/>
              </a:rPr>
              <a:t>ｓ・脱炭素推進セミナー」のご案内</a:t>
            </a:r>
            <a:r>
              <a:rPr lang="ja-JP" altLang="en-US" sz="3200" b="1" dirty="0">
                <a:solidFill>
                  <a:schemeClr val="accent1">
                    <a:lumMod val="75000"/>
                  </a:schemeClr>
                </a:solidFill>
                <a:latin typeface="Meiryo UI" panose="020B0604030504040204" pitchFamily="50" charset="-128"/>
                <a:ea typeface="Meiryo UI" panose="020B0604030504040204" pitchFamily="50" charset="-128"/>
              </a:rPr>
              <a:t>　　　　　　　　　　　　　　　　　　　　　　　　　　　　　　　</a:t>
            </a:r>
          </a:p>
        </p:txBody>
      </p:sp>
      <p:sp>
        <p:nvSpPr>
          <p:cNvPr id="3" name="字幕 2">
            <a:extLst>
              <a:ext uri="{FF2B5EF4-FFF2-40B4-BE49-F238E27FC236}">
                <a16:creationId xmlns:a16="http://schemas.microsoft.com/office/drawing/2014/main" id="{87893885-4313-467D-B4BF-5B55B1454FBC}"/>
              </a:ext>
            </a:extLst>
          </p:cNvPr>
          <p:cNvSpPr>
            <a:spLocks noGrp="1"/>
          </p:cNvSpPr>
          <p:nvPr>
            <p:ph type="subTitle" idx="1"/>
          </p:nvPr>
        </p:nvSpPr>
        <p:spPr>
          <a:xfrm>
            <a:off x="993306" y="2509921"/>
            <a:ext cx="10300446" cy="3770017"/>
          </a:xfrm>
        </p:spPr>
        <p:txBody>
          <a:bodyPr>
            <a:normAutofit fontScale="25000" lnSpcReduction="20000"/>
          </a:bodyPr>
          <a:lstStyle/>
          <a:p>
            <a:pPr algn="just">
              <a:lnSpc>
                <a:spcPts val="2800"/>
              </a:lnSpc>
            </a:pPr>
            <a:r>
              <a:rPr lang="ja-JP" altLang="en-US" sz="7200" dirty="0">
                <a:solidFill>
                  <a:schemeClr val="accent1">
                    <a:lumMod val="75000"/>
                  </a:schemeClr>
                </a:solidFill>
                <a:latin typeface="Meiryo UI" panose="020B0604030504040204" pitchFamily="50" charset="-128"/>
                <a:ea typeface="Meiryo UI" panose="020B0604030504040204" pitchFamily="50" charset="-128"/>
              </a:rPr>
              <a:t>  </a:t>
            </a:r>
            <a:r>
              <a:rPr lang="ja-JP" altLang="en-US" sz="7200" dirty="0">
                <a:solidFill>
                  <a:schemeClr val="accent1">
                    <a:lumMod val="75000"/>
                  </a:schemeClr>
                </a:solidFill>
              </a:rPr>
              <a:t>　</a:t>
            </a:r>
            <a:r>
              <a:rPr lang="en-US" altLang="ja-JP" sz="7200" dirty="0">
                <a:solidFill>
                  <a:schemeClr val="accent1">
                    <a:lumMod val="75000"/>
                  </a:schemeClr>
                </a:solidFill>
              </a:rPr>
              <a:t>(</a:t>
            </a:r>
            <a:r>
              <a:rPr lang="ja-JP" altLang="en-US" sz="7200" dirty="0">
                <a:solidFill>
                  <a:schemeClr val="accent1">
                    <a:lumMod val="75000"/>
                  </a:schemeClr>
                </a:solidFill>
              </a:rPr>
              <a:t>一社</a:t>
            </a:r>
            <a:r>
              <a:rPr lang="en-US" altLang="ja-JP" sz="7200" dirty="0">
                <a:solidFill>
                  <a:schemeClr val="accent1">
                    <a:lumMod val="75000"/>
                  </a:schemeClr>
                </a:solidFill>
              </a:rPr>
              <a:t>)</a:t>
            </a:r>
            <a:r>
              <a:rPr lang="ja-JP" altLang="en-US" sz="7200" dirty="0">
                <a:solidFill>
                  <a:schemeClr val="accent1">
                    <a:lumMod val="75000"/>
                  </a:schemeClr>
                </a:solidFill>
              </a:rPr>
              <a:t>日本機械工業連合会及び</a:t>
            </a:r>
            <a:r>
              <a:rPr lang="en-US" altLang="ja-JP" sz="7200" dirty="0">
                <a:solidFill>
                  <a:schemeClr val="accent1">
                    <a:lumMod val="75000"/>
                  </a:schemeClr>
                </a:solidFill>
              </a:rPr>
              <a:t>(</a:t>
            </a:r>
            <a:r>
              <a:rPr lang="ja-JP" altLang="en-US" sz="7200" dirty="0">
                <a:solidFill>
                  <a:schemeClr val="accent1">
                    <a:lumMod val="75000"/>
                  </a:schemeClr>
                </a:solidFill>
              </a:rPr>
              <a:t>一財</a:t>
            </a:r>
            <a:r>
              <a:rPr lang="en-US" altLang="ja-JP" sz="7200" dirty="0">
                <a:solidFill>
                  <a:schemeClr val="accent1">
                    <a:lumMod val="75000"/>
                  </a:schemeClr>
                </a:solidFill>
              </a:rPr>
              <a:t>)</a:t>
            </a:r>
            <a:r>
              <a:rPr lang="ja-JP" altLang="en-US" sz="7200" dirty="0">
                <a:solidFill>
                  <a:schemeClr val="accent1">
                    <a:lumMod val="75000"/>
                  </a:schemeClr>
                </a:solidFill>
              </a:rPr>
              <a:t>機械振興協会は、（一社）日本機械工業連合会大阪事務所を事務局に、</a:t>
            </a:r>
            <a:r>
              <a:rPr lang="en-US" altLang="ja-JP" sz="7200" dirty="0">
                <a:solidFill>
                  <a:schemeClr val="accent1">
                    <a:lumMod val="75000"/>
                  </a:schemeClr>
                </a:solidFill>
              </a:rPr>
              <a:t>2020</a:t>
            </a:r>
            <a:r>
              <a:rPr lang="ja-JP" altLang="en-US" sz="7200" dirty="0">
                <a:solidFill>
                  <a:schemeClr val="accent1">
                    <a:lumMod val="75000"/>
                  </a:schemeClr>
                </a:solidFill>
              </a:rPr>
              <a:t>年度・</a:t>
            </a:r>
            <a:r>
              <a:rPr lang="en-US" altLang="ja-JP" sz="7200" dirty="0">
                <a:solidFill>
                  <a:schemeClr val="accent1">
                    <a:lumMod val="75000"/>
                  </a:schemeClr>
                </a:solidFill>
              </a:rPr>
              <a:t>2021</a:t>
            </a:r>
            <a:r>
              <a:rPr lang="ja-JP" altLang="en-US" sz="7200" dirty="0">
                <a:solidFill>
                  <a:schemeClr val="accent1">
                    <a:lumMod val="75000"/>
                  </a:schemeClr>
                </a:solidFill>
              </a:rPr>
              <a:t>年度の</a:t>
            </a:r>
            <a:r>
              <a:rPr lang="en-US" altLang="ja-JP" sz="7200" dirty="0">
                <a:solidFill>
                  <a:schemeClr val="accent1">
                    <a:lumMod val="75000"/>
                  </a:schemeClr>
                </a:solidFill>
              </a:rPr>
              <a:t>2</a:t>
            </a:r>
            <a:r>
              <a:rPr lang="ja-JP" altLang="en-US" sz="7200" dirty="0">
                <a:solidFill>
                  <a:schemeClr val="accent1">
                    <a:lumMod val="75000"/>
                  </a:schemeClr>
                </a:solidFill>
              </a:rPr>
              <a:t>年間にわたり、関西地域を中心に製造業の</a:t>
            </a:r>
            <a:r>
              <a:rPr lang="en-US" altLang="ja-JP" sz="7200" dirty="0">
                <a:solidFill>
                  <a:schemeClr val="accent1">
                    <a:lumMod val="75000"/>
                  </a:schemeClr>
                </a:solidFill>
              </a:rPr>
              <a:t>SDGs</a:t>
            </a:r>
            <a:r>
              <a:rPr lang="ja-JP" altLang="en-US" sz="7200" dirty="0">
                <a:solidFill>
                  <a:schemeClr val="accent1">
                    <a:lumMod val="75000"/>
                  </a:schemeClr>
                </a:solidFill>
              </a:rPr>
              <a:t>や脱炭素の取組の実態を把握し、</a:t>
            </a:r>
            <a:r>
              <a:rPr lang="en-US" altLang="ja-JP" sz="7200" dirty="0">
                <a:solidFill>
                  <a:schemeClr val="accent1">
                    <a:lumMod val="75000"/>
                  </a:schemeClr>
                </a:solidFill>
              </a:rPr>
              <a:t>SDGs</a:t>
            </a:r>
            <a:r>
              <a:rPr lang="ja-JP" altLang="en-US" sz="7200" dirty="0">
                <a:solidFill>
                  <a:schemeClr val="accent1">
                    <a:lumMod val="75000"/>
                  </a:schemeClr>
                </a:solidFill>
              </a:rPr>
              <a:t>を企業活動に活かしていくための対応策や支援策等を検討する「関西製造業の</a:t>
            </a:r>
            <a:r>
              <a:rPr lang="en-US" altLang="ja-JP" sz="7200" dirty="0">
                <a:solidFill>
                  <a:schemeClr val="accent1">
                    <a:lumMod val="75000"/>
                  </a:schemeClr>
                </a:solidFill>
              </a:rPr>
              <a:t>SDGs</a:t>
            </a:r>
            <a:r>
              <a:rPr lang="ja-JP" altLang="en-US" sz="7200" dirty="0">
                <a:solidFill>
                  <a:schemeClr val="accent1">
                    <a:lumMod val="75000"/>
                  </a:schemeClr>
                </a:solidFill>
              </a:rPr>
              <a:t>活動推進調査」を行いました。</a:t>
            </a:r>
          </a:p>
          <a:p>
            <a:pPr algn="just">
              <a:lnSpc>
                <a:spcPts val="2800"/>
              </a:lnSpc>
            </a:pPr>
            <a:r>
              <a:rPr lang="ja-JP" altLang="en-US" sz="7200" dirty="0">
                <a:solidFill>
                  <a:schemeClr val="accent1">
                    <a:lumMod val="75000"/>
                  </a:schemeClr>
                </a:solidFill>
              </a:rPr>
              <a:t>本セミナーは、大阪公立大学大学院 嘉名光市 教授に製造業だけでなく都市計画や建設業における</a:t>
            </a:r>
            <a:r>
              <a:rPr lang="en-US" altLang="ja-JP" sz="7200" dirty="0">
                <a:solidFill>
                  <a:schemeClr val="accent1">
                    <a:lumMod val="75000"/>
                  </a:schemeClr>
                </a:solidFill>
              </a:rPr>
              <a:t>SDGs</a:t>
            </a:r>
            <a:r>
              <a:rPr lang="ja-JP" altLang="en-US" sz="7200" dirty="0">
                <a:solidFill>
                  <a:schemeClr val="accent1">
                    <a:lumMod val="75000"/>
                  </a:schemeClr>
                </a:solidFill>
              </a:rPr>
              <a:t>等の取組も含めた基調講演を頂くとともに、三菱</a:t>
            </a:r>
            <a:r>
              <a:rPr lang="en-US" altLang="ja-JP" sz="7200" dirty="0">
                <a:solidFill>
                  <a:schemeClr val="accent1">
                    <a:lumMod val="75000"/>
                  </a:schemeClr>
                </a:solidFill>
              </a:rPr>
              <a:t>UFJ</a:t>
            </a:r>
            <a:r>
              <a:rPr lang="ja-JP" altLang="en-US" sz="7200" dirty="0">
                <a:solidFill>
                  <a:schemeClr val="accent1">
                    <a:lumMod val="75000"/>
                  </a:schemeClr>
                </a:solidFill>
              </a:rPr>
              <a:t>リサーチ＆コンサルティング㈱大阪本部 美濃地研一 上席主任研究員に同調査概要を中心に</a:t>
            </a:r>
            <a:r>
              <a:rPr lang="en-US" altLang="ja-JP" sz="7200" dirty="0">
                <a:solidFill>
                  <a:schemeClr val="accent1">
                    <a:lumMod val="75000"/>
                  </a:schemeClr>
                </a:solidFill>
              </a:rPr>
              <a:t>SDGs</a:t>
            </a:r>
            <a:r>
              <a:rPr lang="ja-JP" altLang="en-US" sz="7200" dirty="0">
                <a:solidFill>
                  <a:schemeClr val="accent1">
                    <a:lumMod val="75000"/>
                  </a:schemeClr>
                </a:solidFill>
              </a:rPr>
              <a:t>・脱炭素の取組や対応策等をご説明頂きます。また、近畿経済産業局に行政や支援機関等の支援施策や取組を説明頂きます。製造業の皆様だけでなくより幅広い分野の皆様に有益なセミナーになりますので、是非ご視聴お願いいたします。</a:t>
            </a:r>
          </a:p>
          <a:p>
            <a:pPr algn="just">
              <a:lnSpc>
                <a:spcPts val="2800"/>
              </a:lnSpc>
            </a:pPr>
            <a:r>
              <a:rPr lang="en-US" altLang="ja-JP" sz="6400" dirty="0">
                <a:solidFill>
                  <a:schemeClr val="accent1">
                    <a:lumMod val="75000"/>
                  </a:schemeClr>
                </a:solidFill>
                <a:latin typeface="Meiryo UI" panose="020B0604030504040204" pitchFamily="50" charset="-128"/>
                <a:ea typeface="Meiryo UI" panose="020B0604030504040204" pitchFamily="50" charset="-128"/>
              </a:rPr>
              <a:t>                   </a:t>
            </a:r>
            <a:r>
              <a:rPr lang="ja-JP" altLang="en-US" sz="6400" dirty="0">
                <a:solidFill>
                  <a:schemeClr val="accent1">
                    <a:lumMod val="75000"/>
                  </a:schemeClr>
                </a:solidFill>
                <a:latin typeface="Meiryo UI" panose="020B0604030504040204" pitchFamily="50" charset="-128"/>
                <a:ea typeface="Meiryo UI" panose="020B0604030504040204" pitchFamily="50" charset="-128"/>
              </a:rPr>
              <a:t>　　　　　　</a:t>
            </a:r>
            <a:endParaRPr kumimoji="1" lang="ja-JP" altLang="en-US" dirty="0"/>
          </a:p>
        </p:txBody>
      </p:sp>
      <p:sp>
        <p:nvSpPr>
          <p:cNvPr id="4" name="字幕 2">
            <a:extLst>
              <a:ext uri="{FF2B5EF4-FFF2-40B4-BE49-F238E27FC236}">
                <a16:creationId xmlns:a16="http://schemas.microsoft.com/office/drawing/2014/main" id="{3CDD1AED-A309-4ADA-8E3A-69458FA86499}"/>
              </a:ext>
            </a:extLst>
          </p:cNvPr>
          <p:cNvSpPr txBox="1">
            <a:spLocks/>
          </p:cNvSpPr>
          <p:nvPr/>
        </p:nvSpPr>
        <p:spPr>
          <a:xfrm>
            <a:off x="1700212" y="8664341"/>
            <a:ext cx="10300446" cy="4230461"/>
          </a:xfrm>
          <a:prstGeom prst="rect">
            <a:avLst/>
          </a:prstGeom>
        </p:spPr>
        <p:txBody>
          <a:bodyPr vert="horz" lIns="91440" tIns="45720" rIns="91440" bIns="45720" rtlCol="0">
            <a:normAutofit/>
          </a:bodyPr>
          <a:lstStyle>
            <a:lvl1pPr marL="0" indent="0" algn="l" defTabSz="1219170" rtl="0" eaLnBrk="1" latinLnBrk="0" hangingPunct="1">
              <a:lnSpc>
                <a:spcPct val="120000"/>
              </a:lnSpc>
              <a:spcBef>
                <a:spcPts val="1333"/>
              </a:spcBef>
              <a:buSzPct val="125000"/>
              <a:buFont typeface="Arial" panose="020B0604020202020204" pitchFamily="34" charset="0"/>
              <a:buNone/>
              <a:defRPr kumimoji="1" sz="2667" kern="1200" cap="all" baseline="0">
                <a:solidFill>
                  <a:schemeClr val="tx2"/>
                </a:solidFill>
                <a:latin typeface="+mn-lt"/>
                <a:ea typeface="+mn-ea"/>
                <a:cs typeface="+mn-cs"/>
              </a:defRPr>
            </a:lvl1pPr>
            <a:lvl2pPr marL="609585" indent="0" algn="ctr" defTabSz="1219170" rtl="0" eaLnBrk="1" latinLnBrk="0" hangingPunct="1">
              <a:lnSpc>
                <a:spcPct val="120000"/>
              </a:lnSpc>
              <a:spcBef>
                <a:spcPts val="667"/>
              </a:spcBef>
              <a:buSzPct val="125000"/>
              <a:buFont typeface="Arial" panose="020B0604020202020204" pitchFamily="34" charset="0"/>
              <a:buNone/>
              <a:defRPr kumimoji="1" sz="2667" kern="1200">
                <a:solidFill>
                  <a:schemeClr val="tx1"/>
                </a:solidFill>
                <a:latin typeface="+mn-lt"/>
                <a:ea typeface="+mn-ea"/>
                <a:cs typeface="+mn-cs"/>
              </a:defRPr>
            </a:lvl2pPr>
            <a:lvl3pPr marL="1219170" indent="0" algn="ctr" defTabSz="1219170" rtl="0" eaLnBrk="1" latinLnBrk="0" hangingPunct="1">
              <a:lnSpc>
                <a:spcPct val="120000"/>
              </a:lnSpc>
              <a:spcBef>
                <a:spcPts val="667"/>
              </a:spcBef>
              <a:buSzPct val="125000"/>
              <a:buFont typeface="Arial" panose="020B0604020202020204" pitchFamily="34" charset="0"/>
              <a:buNone/>
              <a:defRPr kumimoji="1" sz="2400" kern="1200">
                <a:solidFill>
                  <a:schemeClr val="tx1"/>
                </a:solidFill>
                <a:latin typeface="+mn-lt"/>
                <a:ea typeface="+mn-ea"/>
                <a:cs typeface="+mn-cs"/>
              </a:defRPr>
            </a:lvl3pPr>
            <a:lvl4pPr marL="1828754" indent="0" algn="ctr" defTabSz="1219170" rtl="0" eaLnBrk="1" latinLnBrk="0" hangingPunct="1">
              <a:lnSpc>
                <a:spcPct val="120000"/>
              </a:lnSpc>
              <a:spcBef>
                <a:spcPts val="667"/>
              </a:spcBef>
              <a:buSzPct val="125000"/>
              <a:buFont typeface="Arial" panose="020B0604020202020204" pitchFamily="34" charset="0"/>
              <a:buNone/>
              <a:defRPr kumimoji="1" sz="2133" kern="1200">
                <a:solidFill>
                  <a:schemeClr val="tx1"/>
                </a:solidFill>
                <a:latin typeface="+mn-lt"/>
                <a:ea typeface="+mn-ea"/>
                <a:cs typeface="+mn-cs"/>
              </a:defRPr>
            </a:lvl4pPr>
            <a:lvl5pPr marL="2438339" indent="0" algn="ctr" defTabSz="1219170" rtl="0" eaLnBrk="1" latinLnBrk="0" hangingPunct="1">
              <a:lnSpc>
                <a:spcPct val="120000"/>
              </a:lnSpc>
              <a:spcBef>
                <a:spcPts val="667"/>
              </a:spcBef>
              <a:buSzPct val="125000"/>
              <a:buFont typeface="Arial" panose="020B0604020202020204" pitchFamily="34" charset="0"/>
              <a:buNone/>
              <a:defRPr kumimoji="1" sz="2133" kern="1200">
                <a:solidFill>
                  <a:schemeClr val="tx1"/>
                </a:solidFill>
                <a:latin typeface="+mn-lt"/>
                <a:ea typeface="+mn-ea"/>
                <a:cs typeface="+mn-cs"/>
              </a:defRPr>
            </a:lvl5pPr>
            <a:lvl6pPr marL="3047924" indent="0" algn="ctr" defTabSz="1219170" rtl="0" eaLnBrk="1" latinLnBrk="0" hangingPunct="1">
              <a:lnSpc>
                <a:spcPct val="120000"/>
              </a:lnSpc>
              <a:spcBef>
                <a:spcPts val="667"/>
              </a:spcBef>
              <a:buSzPct val="125000"/>
              <a:buFont typeface="Arial" panose="020B0604020202020204" pitchFamily="34" charset="0"/>
              <a:buNone/>
              <a:defRPr kumimoji="1" sz="2133" kern="1200">
                <a:solidFill>
                  <a:schemeClr val="tx1"/>
                </a:solidFill>
                <a:latin typeface="+mn-lt"/>
                <a:ea typeface="+mn-ea"/>
                <a:cs typeface="+mn-cs"/>
              </a:defRPr>
            </a:lvl6pPr>
            <a:lvl7pPr marL="3657509" indent="0" algn="ctr" defTabSz="1219170" rtl="0" eaLnBrk="1" latinLnBrk="0" hangingPunct="1">
              <a:lnSpc>
                <a:spcPct val="120000"/>
              </a:lnSpc>
              <a:spcBef>
                <a:spcPts val="667"/>
              </a:spcBef>
              <a:buSzPct val="125000"/>
              <a:buFont typeface="Arial" panose="020B0604020202020204" pitchFamily="34" charset="0"/>
              <a:buNone/>
              <a:defRPr kumimoji="1" sz="2133" kern="1200">
                <a:solidFill>
                  <a:schemeClr val="tx1"/>
                </a:solidFill>
                <a:latin typeface="+mn-lt"/>
                <a:ea typeface="+mn-ea"/>
                <a:cs typeface="+mn-cs"/>
              </a:defRPr>
            </a:lvl7pPr>
            <a:lvl8pPr marL="4267093" indent="0" algn="ctr" defTabSz="1219170" rtl="0" eaLnBrk="1" latinLnBrk="0" hangingPunct="1">
              <a:lnSpc>
                <a:spcPct val="120000"/>
              </a:lnSpc>
              <a:spcBef>
                <a:spcPts val="667"/>
              </a:spcBef>
              <a:buSzPct val="125000"/>
              <a:buFont typeface="Arial" panose="020B0604020202020204" pitchFamily="34" charset="0"/>
              <a:buNone/>
              <a:defRPr kumimoji="1" sz="2133" kern="1200">
                <a:solidFill>
                  <a:schemeClr val="tx1"/>
                </a:solidFill>
                <a:latin typeface="+mn-lt"/>
                <a:ea typeface="+mn-ea"/>
                <a:cs typeface="+mn-cs"/>
              </a:defRPr>
            </a:lvl8pPr>
            <a:lvl9pPr marL="4876678" indent="0" algn="ctr" defTabSz="1219170" rtl="0" eaLnBrk="1" latinLnBrk="0" hangingPunct="1">
              <a:lnSpc>
                <a:spcPct val="120000"/>
              </a:lnSpc>
              <a:spcBef>
                <a:spcPts val="667"/>
              </a:spcBef>
              <a:buSzPct val="125000"/>
              <a:buFont typeface="Arial" panose="020B0604020202020204" pitchFamily="34" charset="0"/>
              <a:buNone/>
              <a:defRPr kumimoji="1" sz="2133" kern="1200">
                <a:solidFill>
                  <a:schemeClr val="tx1"/>
                </a:solidFill>
                <a:latin typeface="+mn-lt"/>
                <a:ea typeface="+mn-ea"/>
                <a:cs typeface="+mn-cs"/>
              </a:defRPr>
            </a:lvl9pPr>
          </a:lstStyle>
          <a:p>
            <a:r>
              <a:rPr lang="ja-JP" altLang="en-US" dirty="0">
                <a:solidFill>
                  <a:schemeClr val="tx2">
                    <a:lumMod val="25000"/>
                  </a:schemeClr>
                </a:solidFill>
              </a:rPr>
              <a:t>　</a:t>
            </a:r>
            <a:endParaRPr lang="ja-JP" altLang="en-US" dirty="0"/>
          </a:p>
        </p:txBody>
      </p:sp>
      <p:sp>
        <p:nvSpPr>
          <p:cNvPr id="6" name="テキスト ボックス 5">
            <a:extLst>
              <a:ext uri="{FF2B5EF4-FFF2-40B4-BE49-F238E27FC236}">
                <a16:creationId xmlns:a16="http://schemas.microsoft.com/office/drawing/2014/main" id="{7DB35F67-C182-4963-A214-ECE7FA03A0AF}"/>
              </a:ext>
            </a:extLst>
          </p:cNvPr>
          <p:cNvSpPr txBox="1"/>
          <p:nvPr/>
        </p:nvSpPr>
        <p:spPr>
          <a:xfrm>
            <a:off x="993306" y="6106707"/>
            <a:ext cx="10928111" cy="6791924"/>
          </a:xfrm>
          <a:prstGeom prst="rect">
            <a:avLst/>
          </a:prstGeom>
          <a:noFill/>
        </p:spPr>
        <p:txBody>
          <a:bodyPr wrap="square">
            <a:spAutoFit/>
          </a:bodyPr>
          <a:lstStyle/>
          <a:p>
            <a:pPr algn="l">
              <a:lnSpc>
                <a:spcPts val="3100"/>
              </a:lnSpc>
            </a:pPr>
            <a:r>
              <a:rPr lang="zh-TW" altLang="en-US" sz="2400" dirty="0">
                <a:solidFill>
                  <a:schemeClr val="accent1">
                    <a:lumMod val="75000"/>
                  </a:schemeClr>
                </a:solidFill>
                <a:latin typeface="Meiryo UI" panose="020B0604030504040204" pitchFamily="50" charset="-128"/>
                <a:ea typeface="Meiryo UI" panose="020B0604030504040204" pitchFamily="50" charset="-128"/>
              </a:rPr>
              <a:t> </a:t>
            </a:r>
            <a:r>
              <a:rPr lang="ja-JP" altLang="en-US" sz="2000" b="1" dirty="0">
                <a:solidFill>
                  <a:schemeClr val="accent1">
                    <a:lumMod val="75000"/>
                  </a:schemeClr>
                </a:solidFill>
                <a:latin typeface="Meiryo UI" panose="020B0604030504040204" pitchFamily="50" charset="-128"/>
                <a:ea typeface="Meiryo UI" panose="020B0604030504040204" pitchFamily="50" charset="-128"/>
              </a:rPr>
              <a:t>■開催日時　</a:t>
            </a:r>
            <a:r>
              <a:rPr lang="en-US" altLang="zh-TW" sz="2000" b="1" dirty="0">
                <a:solidFill>
                  <a:schemeClr val="accent1">
                    <a:lumMod val="75000"/>
                  </a:schemeClr>
                </a:solidFill>
                <a:latin typeface="Meiryo UI" panose="020B0604030504040204" pitchFamily="50" charset="-128"/>
                <a:ea typeface="Meiryo UI" panose="020B0604030504040204" pitchFamily="50" charset="-128"/>
              </a:rPr>
              <a:t>2022</a:t>
            </a:r>
            <a:r>
              <a:rPr lang="zh-TW" altLang="en-US" sz="2000" b="1" dirty="0">
                <a:solidFill>
                  <a:schemeClr val="accent1">
                    <a:lumMod val="75000"/>
                  </a:schemeClr>
                </a:solidFill>
                <a:latin typeface="Meiryo UI" panose="020B0604030504040204" pitchFamily="50" charset="-128"/>
                <a:ea typeface="Meiryo UI" panose="020B0604030504040204" pitchFamily="50" charset="-128"/>
              </a:rPr>
              <a:t>年</a:t>
            </a:r>
            <a:r>
              <a:rPr lang="en-US" altLang="zh-TW" sz="2000" b="1" dirty="0">
                <a:solidFill>
                  <a:schemeClr val="accent1">
                    <a:lumMod val="75000"/>
                  </a:schemeClr>
                </a:solidFill>
                <a:latin typeface="Meiryo UI" panose="020B0604030504040204" pitchFamily="50" charset="-128"/>
                <a:ea typeface="Meiryo UI" panose="020B0604030504040204" pitchFamily="50" charset="-128"/>
              </a:rPr>
              <a:t>7</a:t>
            </a:r>
            <a:r>
              <a:rPr lang="zh-TW" altLang="en-US" sz="2000" b="1" dirty="0">
                <a:solidFill>
                  <a:schemeClr val="accent1">
                    <a:lumMod val="75000"/>
                  </a:schemeClr>
                </a:solidFill>
                <a:latin typeface="Meiryo UI" panose="020B0604030504040204" pitchFamily="50" charset="-128"/>
                <a:ea typeface="Meiryo UI" panose="020B0604030504040204" pitchFamily="50" charset="-128"/>
              </a:rPr>
              <a:t>月</a:t>
            </a:r>
            <a:r>
              <a:rPr lang="en-US" altLang="zh-TW" sz="2000" b="1" dirty="0">
                <a:solidFill>
                  <a:schemeClr val="accent1">
                    <a:lumMod val="75000"/>
                  </a:schemeClr>
                </a:solidFill>
                <a:latin typeface="Meiryo UI" panose="020B0604030504040204" pitchFamily="50" charset="-128"/>
                <a:ea typeface="Meiryo UI" panose="020B0604030504040204" pitchFamily="50" charset="-128"/>
              </a:rPr>
              <a:t>6</a:t>
            </a:r>
            <a:r>
              <a:rPr lang="zh-TW" altLang="en-US" sz="2000" b="1" dirty="0">
                <a:solidFill>
                  <a:schemeClr val="accent1">
                    <a:lumMod val="75000"/>
                  </a:schemeClr>
                </a:solidFill>
                <a:latin typeface="Meiryo UI" panose="020B0604030504040204" pitchFamily="50" charset="-128"/>
                <a:ea typeface="Meiryo UI" panose="020B0604030504040204" pitchFamily="50" charset="-128"/>
              </a:rPr>
              <a:t>日（水）　</a:t>
            </a:r>
            <a:r>
              <a:rPr lang="en-US" altLang="zh-TW" sz="2000" b="1" dirty="0">
                <a:solidFill>
                  <a:schemeClr val="accent1">
                    <a:lumMod val="75000"/>
                  </a:schemeClr>
                </a:solidFill>
                <a:latin typeface="Meiryo UI" panose="020B0604030504040204" pitchFamily="50" charset="-128"/>
                <a:ea typeface="Meiryo UI" panose="020B0604030504040204" pitchFamily="50" charset="-128"/>
              </a:rPr>
              <a:t>13</a:t>
            </a:r>
            <a:r>
              <a:rPr lang="zh-TW" altLang="en-US" sz="2000" b="1" dirty="0">
                <a:solidFill>
                  <a:schemeClr val="accent1">
                    <a:lumMod val="75000"/>
                  </a:schemeClr>
                </a:solidFill>
                <a:latin typeface="Meiryo UI" panose="020B0604030504040204" pitchFamily="50" charset="-128"/>
                <a:ea typeface="Meiryo UI" panose="020B0604030504040204" pitchFamily="50" charset="-128"/>
              </a:rPr>
              <a:t>時</a:t>
            </a:r>
            <a:r>
              <a:rPr lang="en-US" altLang="zh-TW" sz="2000" b="1" dirty="0">
                <a:solidFill>
                  <a:schemeClr val="accent1">
                    <a:lumMod val="75000"/>
                  </a:schemeClr>
                </a:solidFill>
                <a:latin typeface="Meiryo UI" panose="020B0604030504040204" pitchFamily="50" charset="-128"/>
                <a:ea typeface="Meiryo UI" panose="020B0604030504040204" pitchFamily="50" charset="-128"/>
              </a:rPr>
              <a:t>30</a:t>
            </a:r>
            <a:r>
              <a:rPr lang="zh-TW" altLang="en-US" sz="2000" b="1" dirty="0">
                <a:solidFill>
                  <a:schemeClr val="accent1">
                    <a:lumMod val="75000"/>
                  </a:schemeClr>
                </a:solidFill>
                <a:latin typeface="Meiryo UI" panose="020B0604030504040204" pitchFamily="50" charset="-128"/>
                <a:ea typeface="Meiryo UI" panose="020B0604030504040204" pitchFamily="50" charset="-128"/>
              </a:rPr>
              <a:t>分～</a:t>
            </a:r>
            <a:r>
              <a:rPr lang="en-US" altLang="zh-TW" sz="2000" b="1" dirty="0">
                <a:solidFill>
                  <a:schemeClr val="accent1">
                    <a:lumMod val="75000"/>
                  </a:schemeClr>
                </a:solidFill>
                <a:latin typeface="Meiryo UI" panose="020B0604030504040204" pitchFamily="50" charset="-128"/>
                <a:ea typeface="Meiryo UI" panose="020B0604030504040204" pitchFamily="50" charset="-128"/>
              </a:rPr>
              <a:t>15</a:t>
            </a:r>
            <a:r>
              <a:rPr lang="zh-TW" altLang="en-US" sz="2000" b="1" dirty="0">
                <a:solidFill>
                  <a:schemeClr val="accent1">
                    <a:lumMod val="75000"/>
                  </a:schemeClr>
                </a:solidFill>
                <a:latin typeface="Meiryo UI" panose="020B0604030504040204" pitchFamily="50" charset="-128"/>
                <a:ea typeface="Meiryo UI" panose="020B0604030504040204" pitchFamily="50" charset="-128"/>
              </a:rPr>
              <a:t>時</a:t>
            </a:r>
            <a:r>
              <a:rPr lang="en-US" altLang="zh-TW" sz="2000" b="1" dirty="0">
                <a:solidFill>
                  <a:schemeClr val="accent1">
                    <a:lumMod val="75000"/>
                  </a:schemeClr>
                </a:solidFill>
                <a:latin typeface="Meiryo UI" panose="020B0604030504040204" pitchFamily="50" charset="-128"/>
                <a:ea typeface="Meiryo UI" panose="020B0604030504040204" pitchFamily="50" charset="-128"/>
              </a:rPr>
              <a:t>30</a:t>
            </a:r>
            <a:r>
              <a:rPr lang="zh-TW" altLang="en-US" sz="2000" b="1" dirty="0">
                <a:solidFill>
                  <a:schemeClr val="accent1">
                    <a:lumMod val="75000"/>
                  </a:schemeClr>
                </a:solidFill>
                <a:latin typeface="Meiryo UI" panose="020B0604030504040204" pitchFamily="50" charset="-128"/>
                <a:ea typeface="Meiryo UI" panose="020B0604030504040204" pitchFamily="50" charset="-128"/>
              </a:rPr>
              <a:t>分</a:t>
            </a:r>
            <a:endParaRPr lang="en-US" altLang="ja-JP" sz="2000" b="1" dirty="0">
              <a:solidFill>
                <a:schemeClr val="accent1">
                  <a:lumMod val="75000"/>
                </a:schemeClr>
              </a:solidFill>
              <a:latin typeface="Meiryo UI" panose="020B0604030504040204" pitchFamily="50" charset="-128"/>
              <a:ea typeface="Meiryo UI" panose="020B0604030504040204" pitchFamily="50" charset="-128"/>
            </a:endParaRPr>
          </a:p>
          <a:p>
            <a:pPr algn="l">
              <a:lnSpc>
                <a:spcPts val="3100"/>
              </a:lnSpc>
            </a:pPr>
            <a:r>
              <a:rPr lang="ja-JP" altLang="en-US" sz="2000" b="1" dirty="0">
                <a:solidFill>
                  <a:schemeClr val="accent1">
                    <a:lumMod val="75000"/>
                  </a:schemeClr>
                </a:solidFill>
                <a:latin typeface="Meiryo UI" panose="020B0604030504040204" pitchFamily="50" charset="-128"/>
                <a:ea typeface="Meiryo UI" panose="020B0604030504040204" pitchFamily="50" charset="-128"/>
              </a:rPr>
              <a:t> ■開催方式　 </a:t>
            </a:r>
            <a:r>
              <a:rPr lang="en-US" altLang="ja-JP" sz="2000" b="1" dirty="0">
                <a:solidFill>
                  <a:schemeClr val="accent1">
                    <a:lumMod val="75000"/>
                  </a:schemeClr>
                </a:solidFill>
                <a:latin typeface="Meiryo UI" panose="020B0604030504040204" pitchFamily="50" charset="-128"/>
                <a:ea typeface="Meiryo UI" panose="020B0604030504040204" pitchFamily="50" charset="-128"/>
              </a:rPr>
              <a:t>WEB</a:t>
            </a:r>
            <a:r>
              <a:rPr lang="ja-JP" altLang="en-US" sz="2000" b="1" dirty="0">
                <a:solidFill>
                  <a:schemeClr val="accent1">
                    <a:lumMod val="75000"/>
                  </a:schemeClr>
                </a:solidFill>
                <a:latin typeface="Meiryo UI" panose="020B0604030504040204" pitchFamily="50" charset="-128"/>
                <a:ea typeface="Meiryo UI" panose="020B0604030504040204" pitchFamily="50" charset="-128"/>
              </a:rPr>
              <a:t>システムにより開催　 事前申込制（先着</a:t>
            </a:r>
            <a:r>
              <a:rPr lang="en-US" altLang="ja-JP" sz="2000" b="1" dirty="0">
                <a:solidFill>
                  <a:schemeClr val="accent1">
                    <a:lumMod val="75000"/>
                  </a:schemeClr>
                </a:solidFill>
                <a:latin typeface="Meiryo UI" panose="020B0604030504040204" pitchFamily="50" charset="-128"/>
                <a:ea typeface="Meiryo UI" panose="020B0604030504040204" pitchFamily="50" charset="-128"/>
              </a:rPr>
              <a:t>150</a:t>
            </a:r>
            <a:r>
              <a:rPr lang="ja-JP" altLang="en-US" sz="2000" b="1" dirty="0">
                <a:solidFill>
                  <a:schemeClr val="accent1">
                    <a:lumMod val="75000"/>
                  </a:schemeClr>
                </a:solidFill>
                <a:latin typeface="Meiryo UI" panose="020B0604030504040204" pitchFamily="50" charset="-128"/>
                <a:ea typeface="Meiryo UI" panose="020B0604030504040204" pitchFamily="50" charset="-128"/>
              </a:rPr>
              <a:t>名　参加費無料）</a:t>
            </a:r>
            <a:endParaRPr lang="en-US" altLang="ja-JP" sz="2000" b="1" dirty="0">
              <a:solidFill>
                <a:schemeClr val="accent1">
                  <a:lumMod val="75000"/>
                </a:schemeClr>
              </a:solidFill>
              <a:latin typeface="Meiryo UI" panose="020B0604030504040204" pitchFamily="50" charset="-128"/>
              <a:ea typeface="Meiryo UI" panose="020B0604030504040204" pitchFamily="50" charset="-128"/>
            </a:endParaRPr>
          </a:p>
          <a:p>
            <a:pPr>
              <a:lnSpc>
                <a:spcPts val="3100"/>
              </a:lnSpc>
            </a:pPr>
            <a:r>
              <a:rPr lang="ja-JP" altLang="en-US" sz="2000" b="1" dirty="0">
                <a:solidFill>
                  <a:schemeClr val="accent1">
                    <a:lumMod val="75000"/>
                  </a:schemeClr>
                </a:solidFill>
                <a:latin typeface="Meiryo UI" panose="020B0604030504040204" pitchFamily="50" charset="-128"/>
                <a:ea typeface="Meiryo UI" panose="020B0604030504040204" pitchFamily="50" charset="-128"/>
              </a:rPr>
              <a:t> ■後　　　援　 近畿経済産業局</a:t>
            </a:r>
            <a:endParaRPr lang="en-US" altLang="ja-JP" sz="2000" b="1" dirty="0">
              <a:solidFill>
                <a:schemeClr val="accent1">
                  <a:lumMod val="75000"/>
                </a:schemeClr>
              </a:solidFill>
              <a:latin typeface="Meiryo UI" panose="020B0604030504040204" pitchFamily="50" charset="-128"/>
              <a:ea typeface="Meiryo UI" panose="020B0604030504040204" pitchFamily="50" charset="-128"/>
            </a:endParaRPr>
          </a:p>
          <a:p>
            <a:pPr>
              <a:lnSpc>
                <a:spcPts val="3100"/>
              </a:lnSpc>
            </a:pPr>
            <a:endParaRPr lang="en-US" altLang="ja-JP" sz="2000" b="1" dirty="0">
              <a:solidFill>
                <a:schemeClr val="accent1">
                  <a:lumMod val="75000"/>
                </a:schemeClr>
              </a:solidFill>
              <a:latin typeface="Meiryo UI" panose="020B0604030504040204" pitchFamily="50" charset="-128"/>
              <a:ea typeface="Meiryo UI" panose="020B0604030504040204" pitchFamily="50" charset="-128"/>
            </a:endParaRPr>
          </a:p>
          <a:p>
            <a:pPr>
              <a:lnSpc>
                <a:spcPts val="3100"/>
              </a:lnSpc>
            </a:pPr>
            <a:r>
              <a:rPr lang="ja-JP" altLang="en-US" b="1" dirty="0">
                <a:solidFill>
                  <a:schemeClr val="accent1">
                    <a:lumMod val="75000"/>
                  </a:schemeClr>
                </a:solidFill>
                <a:latin typeface="Meiryo UI" panose="020B0604030504040204" pitchFamily="50" charset="-128"/>
                <a:ea typeface="Meiryo UI" panose="020B0604030504040204" pitchFamily="50" charset="-128"/>
              </a:rPr>
              <a:t>⓵開会挨拶（</a:t>
            </a:r>
            <a:r>
              <a:rPr lang="en-US" altLang="ja-JP" b="1" dirty="0">
                <a:solidFill>
                  <a:schemeClr val="accent1">
                    <a:lumMod val="75000"/>
                  </a:schemeClr>
                </a:solidFill>
                <a:latin typeface="Meiryo UI" panose="020B0604030504040204" pitchFamily="50" charset="-128"/>
                <a:ea typeface="Meiryo UI" panose="020B0604030504040204" pitchFamily="50" charset="-128"/>
              </a:rPr>
              <a:t>3</a:t>
            </a:r>
            <a:r>
              <a:rPr lang="ja-JP" altLang="en-US" b="1" dirty="0">
                <a:solidFill>
                  <a:schemeClr val="accent1">
                    <a:lumMod val="75000"/>
                  </a:schemeClr>
                </a:solidFill>
                <a:latin typeface="Meiryo UI" panose="020B0604030504040204" pitchFamily="50" charset="-128"/>
                <a:ea typeface="Meiryo UI" panose="020B0604030504040204" pitchFamily="50" charset="-128"/>
              </a:rPr>
              <a:t>分）（一社）日本機械工業連合会　常務理事大阪事務所長　山本陽一</a:t>
            </a:r>
            <a:endParaRPr lang="en-US" altLang="ja-JP" b="1" dirty="0">
              <a:solidFill>
                <a:schemeClr val="accent1">
                  <a:lumMod val="75000"/>
                </a:schemeClr>
              </a:solidFill>
              <a:latin typeface="Meiryo UI" panose="020B0604030504040204" pitchFamily="50" charset="-128"/>
              <a:ea typeface="Meiryo UI" panose="020B0604030504040204" pitchFamily="50" charset="-128"/>
            </a:endParaRPr>
          </a:p>
          <a:p>
            <a:pPr>
              <a:lnSpc>
                <a:spcPts val="3100"/>
              </a:lnSpc>
            </a:pPr>
            <a:endParaRPr lang="ja-JP" altLang="en-US" b="1" dirty="0">
              <a:solidFill>
                <a:schemeClr val="accent1">
                  <a:lumMod val="75000"/>
                </a:schemeClr>
              </a:solidFill>
              <a:latin typeface="Meiryo UI" panose="020B0604030504040204" pitchFamily="50" charset="-128"/>
              <a:ea typeface="Meiryo UI" panose="020B0604030504040204" pitchFamily="50" charset="-128"/>
            </a:endParaRPr>
          </a:p>
          <a:p>
            <a:pPr>
              <a:lnSpc>
                <a:spcPts val="3100"/>
              </a:lnSpc>
            </a:pPr>
            <a:r>
              <a:rPr lang="ja-JP" altLang="en-US" b="1" dirty="0">
                <a:solidFill>
                  <a:schemeClr val="accent1">
                    <a:lumMod val="75000"/>
                  </a:schemeClr>
                </a:solidFill>
                <a:latin typeface="Meiryo UI" panose="020B0604030504040204" pitchFamily="50" charset="-128"/>
                <a:ea typeface="Meiryo UI" panose="020B0604030504040204" pitchFamily="50" charset="-128"/>
              </a:rPr>
              <a:t> ⓶基調講演（</a:t>
            </a:r>
            <a:r>
              <a:rPr lang="en-US" altLang="ja-JP" b="1" dirty="0">
                <a:solidFill>
                  <a:schemeClr val="accent1">
                    <a:lumMod val="75000"/>
                  </a:schemeClr>
                </a:solidFill>
                <a:latin typeface="Meiryo UI" panose="020B0604030504040204" pitchFamily="50" charset="-128"/>
                <a:ea typeface="Meiryo UI" panose="020B0604030504040204" pitchFamily="50" charset="-128"/>
              </a:rPr>
              <a:t>60</a:t>
            </a:r>
            <a:r>
              <a:rPr lang="ja-JP" altLang="en-US" b="1" dirty="0">
                <a:solidFill>
                  <a:schemeClr val="accent1">
                    <a:lumMod val="75000"/>
                  </a:schemeClr>
                </a:solidFill>
                <a:latin typeface="Meiryo UI" panose="020B0604030504040204" pitchFamily="50" charset="-128"/>
                <a:ea typeface="Meiryo UI" panose="020B0604030504040204" pitchFamily="50" charset="-128"/>
              </a:rPr>
              <a:t>分）　「都市計画における</a:t>
            </a:r>
            <a:r>
              <a:rPr lang="en-US" altLang="ja-JP" b="1" dirty="0">
                <a:solidFill>
                  <a:schemeClr val="accent1">
                    <a:lumMod val="75000"/>
                  </a:schemeClr>
                </a:solidFill>
                <a:latin typeface="Meiryo UI" panose="020B0604030504040204" pitchFamily="50" charset="-128"/>
                <a:ea typeface="Meiryo UI" panose="020B0604030504040204" pitchFamily="50" charset="-128"/>
              </a:rPr>
              <a:t>SDGs</a:t>
            </a:r>
            <a:r>
              <a:rPr lang="ja-JP" altLang="en-US" b="1" dirty="0">
                <a:solidFill>
                  <a:schemeClr val="accent1">
                    <a:lumMod val="75000"/>
                  </a:schemeClr>
                </a:solidFill>
                <a:latin typeface="Meiryo UI" panose="020B0604030504040204" pitchFamily="50" charset="-128"/>
                <a:ea typeface="Meiryo UI" panose="020B0604030504040204" pitchFamily="50" charset="-128"/>
              </a:rPr>
              <a:t>・脱炭素</a:t>
            </a:r>
            <a:r>
              <a:rPr lang="ja-JP" altLang="en-US" b="1">
                <a:solidFill>
                  <a:schemeClr val="accent1">
                    <a:lumMod val="75000"/>
                  </a:schemeClr>
                </a:solidFill>
                <a:latin typeface="Meiryo UI" panose="020B0604030504040204" pitchFamily="50" charset="-128"/>
                <a:ea typeface="Meiryo UI" panose="020B0604030504040204" pitchFamily="50" charset="-128"/>
              </a:rPr>
              <a:t>の取組みと</a:t>
            </a:r>
            <a:r>
              <a:rPr lang="ja-JP" altLang="en-US" b="1" dirty="0">
                <a:solidFill>
                  <a:schemeClr val="accent1">
                    <a:lumMod val="75000"/>
                  </a:schemeClr>
                </a:solidFill>
                <a:latin typeface="Meiryo UI" panose="020B0604030504040204" pitchFamily="50" charset="-128"/>
                <a:ea typeface="Meiryo UI" panose="020B0604030504040204" pitchFamily="50" charset="-128"/>
              </a:rPr>
              <a:t>今後</a:t>
            </a:r>
            <a:r>
              <a:rPr lang="ja-JP" altLang="en-US" b="1">
                <a:solidFill>
                  <a:schemeClr val="accent1">
                    <a:lumMod val="75000"/>
                  </a:schemeClr>
                </a:solidFill>
                <a:latin typeface="Meiryo UI" panose="020B0604030504040204" pitchFamily="50" charset="-128"/>
                <a:ea typeface="Meiryo UI" panose="020B0604030504040204" pitchFamily="50" charset="-128"/>
              </a:rPr>
              <a:t>の展望」</a:t>
            </a:r>
            <a:endParaRPr lang="ja-JP" altLang="en-US" b="1" dirty="0">
              <a:solidFill>
                <a:schemeClr val="accent1">
                  <a:lumMod val="75000"/>
                </a:schemeClr>
              </a:solidFill>
              <a:latin typeface="Meiryo UI" panose="020B0604030504040204" pitchFamily="50" charset="-128"/>
              <a:ea typeface="Meiryo UI" panose="020B0604030504040204" pitchFamily="50" charset="-128"/>
            </a:endParaRPr>
          </a:p>
          <a:p>
            <a:pPr>
              <a:lnSpc>
                <a:spcPts val="3100"/>
              </a:lnSpc>
            </a:pPr>
            <a:r>
              <a:rPr lang="ja-JP" altLang="en-US" b="1" dirty="0">
                <a:solidFill>
                  <a:schemeClr val="accent1">
                    <a:lumMod val="75000"/>
                  </a:schemeClr>
                </a:solidFill>
                <a:latin typeface="Meiryo UI" panose="020B0604030504040204" pitchFamily="50" charset="-128"/>
                <a:ea typeface="Meiryo UI" panose="020B0604030504040204" pitchFamily="50" charset="-128"/>
              </a:rPr>
              <a:t>　　       講　師　大阪公立大学大学院　工学研究科都市系専攻都市計画分野　　　教授　嘉名光市　氏</a:t>
            </a:r>
            <a:endParaRPr lang="en-US" altLang="ja-JP" b="1" dirty="0">
              <a:solidFill>
                <a:schemeClr val="accent1">
                  <a:lumMod val="75000"/>
                </a:schemeClr>
              </a:solidFill>
              <a:latin typeface="Meiryo UI" panose="020B0604030504040204" pitchFamily="50" charset="-128"/>
              <a:ea typeface="Meiryo UI" panose="020B0604030504040204" pitchFamily="50" charset="-128"/>
            </a:endParaRPr>
          </a:p>
          <a:p>
            <a:pPr>
              <a:lnSpc>
                <a:spcPts val="3100"/>
              </a:lnSpc>
            </a:pPr>
            <a:endParaRPr lang="ja-JP" altLang="en-US" b="1" dirty="0">
              <a:solidFill>
                <a:schemeClr val="accent1">
                  <a:lumMod val="75000"/>
                </a:schemeClr>
              </a:solidFill>
              <a:latin typeface="Meiryo UI" panose="020B0604030504040204" pitchFamily="50" charset="-128"/>
              <a:ea typeface="Meiryo UI" panose="020B0604030504040204" pitchFamily="50" charset="-128"/>
            </a:endParaRPr>
          </a:p>
          <a:p>
            <a:pPr>
              <a:lnSpc>
                <a:spcPts val="3100"/>
              </a:lnSpc>
            </a:pPr>
            <a:r>
              <a:rPr lang="ja-JP" altLang="en-US" b="1" dirty="0">
                <a:solidFill>
                  <a:schemeClr val="accent1">
                    <a:lumMod val="75000"/>
                  </a:schemeClr>
                </a:solidFill>
                <a:latin typeface="Meiryo UI" panose="020B0604030504040204" pitchFamily="50" charset="-128"/>
                <a:ea typeface="Meiryo UI" panose="020B0604030504040204" pitchFamily="50" charset="-128"/>
              </a:rPr>
              <a:t> ⓷講演（</a:t>
            </a:r>
            <a:r>
              <a:rPr lang="en-US" altLang="ja-JP" b="1" dirty="0">
                <a:solidFill>
                  <a:schemeClr val="accent1">
                    <a:lumMod val="75000"/>
                  </a:schemeClr>
                </a:solidFill>
                <a:latin typeface="Meiryo UI" panose="020B0604030504040204" pitchFamily="50" charset="-128"/>
                <a:ea typeface="Meiryo UI" panose="020B0604030504040204" pitchFamily="50" charset="-128"/>
              </a:rPr>
              <a:t>30</a:t>
            </a:r>
            <a:r>
              <a:rPr lang="ja-JP" altLang="en-US" b="1" dirty="0">
                <a:solidFill>
                  <a:schemeClr val="accent1">
                    <a:lumMod val="75000"/>
                  </a:schemeClr>
                </a:solidFill>
                <a:latin typeface="Meiryo UI" panose="020B0604030504040204" pitchFamily="50" charset="-128"/>
                <a:ea typeface="Meiryo UI" panose="020B0604030504040204" pitchFamily="50" charset="-128"/>
              </a:rPr>
              <a:t>分）　「関西製造業の</a:t>
            </a:r>
            <a:r>
              <a:rPr lang="en-US" altLang="ja-JP" b="1" dirty="0">
                <a:solidFill>
                  <a:schemeClr val="accent1">
                    <a:lumMod val="75000"/>
                  </a:schemeClr>
                </a:solidFill>
                <a:latin typeface="Meiryo UI" panose="020B0604030504040204" pitchFamily="50" charset="-128"/>
                <a:ea typeface="Meiryo UI" panose="020B0604030504040204" pitchFamily="50" charset="-128"/>
              </a:rPr>
              <a:t>SDG</a:t>
            </a:r>
            <a:r>
              <a:rPr lang="ja-JP" altLang="en-US" b="1" dirty="0">
                <a:solidFill>
                  <a:schemeClr val="accent1">
                    <a:lumMod val="75000"/>
                  </a:schemeClr>
                </a:solidFill>
                <a:latin typeface="Meiryo UI" panose="020B0604030504040204" pitchFamily="50" charset="-128"/>
                <a:ea typeface="Meiryo UI" panose="020B0604030504040204" pitchFamily="50" charset="-128"/>
              </a:rPr>
              <a:t>ｓ活動推進調査～ビジネスチャンスはどこにあるか～」</a:t>
            </a:r>
          </a:p>
          <a:p>
            <a:pPr>
              <a:lnSpc>
                <a:spcPts val="3100"/>
              </a:lnSpc>
            </a:pPr>
            <a:r>
              <a:rPr lang="ja-JP" altLang="en-US" b="1" dirty="0">
                <a:solidFill>
                  <a:schemeClr val="accent1">
                    <a:lumMod val="75000"/>
                  </a:schemeClr>
                </a:solidFill>
                <a:latin typeface="Meiryo UI" panose="020B0604030504040204" pitchFamily="50" charset="-128"/>
                <a:ea typeface="Meiryo UI" panose="020B0604030504040204" pitchFamily="50" charset="-128"/>
              </a:rPr>
              <a:t>　　　　　 講　師　三菱</a:t>
            </a:r>
            <a:r>
              <a:rPr lang="en-US" altLang="ja-JP" b="1" dirty="0">
                <a:solidFill>
                  <a:schemeClr val="accent1">
                    <a:lumMod val="75000"/>
                  </a:schemeClr>
                </a:solidFill>
                <a:latin typeface="Meiryo UI" panose="020B0604030504040204" pitchFamily="50" charset="-128"/>
                <a:ea typeface="Meiryo UI" panose="020B0604030504040204" pitchFamily="50" charset="-128"/>
              </a:rPr>
              <a:t>UFJ</a:t>
            </a:r>
            <a:r>
              <a:rPr lang="ja-JP" altLang="en-US" b="1" dirty="0">
                <a:solidFill>
                  <a:schemeClr val="accent1">
                    <a:lumMod val="75000"/>
                  </a:schemeClr>
                </a:solidFill>
                <a:latin typeface="Meiryo UI" panose="020B0604030504040204" pitchFamily="50" charset="-128"/>
                <a:ea typeface="Meiryo UI" panose="020B0604030504040204" pitchFamily="50" charset="-128"/>
              </a:rPr>
              <a:t>リサーチ＆コンサルティング㈱大阪本部　　上席主任研究員　美濃地研一　氏</a:t>
            </a:r>
            <a:endParaRPr lang="en-US" altLang="ja-JP" b="1" dirty="0">
              <a:solidFill>
                <a:schemeClr val="accent1">
                  <a:lumMod val="75000"/>
                </a:schemeClr>
              </a:solidFill>
              <a:latin typeface="Meiryo UI" panose="020B0604030504040204" pitchFamily="50" charset="-128"/>
              <a:ea typeface="Meiryo UI" panose="020B0604030504040204" pitchFamily="50" charset="-128"/>
            </a:endParaRPr>
          </a:p>
          <a:p>
            <a:pPr>
              <a:lnSpc>
                <a:spcPts val="3100"/>
              </a:lnSpc>
            </a:pPr>
            <a:endParaRPr lang="ja-JP" altLang="en-US" b="1" dirty="0">
              <a:solidFill>
                <a:schemeClr val="accent1">
                  <a:lumMod val="75000"/>
                </a:schemeClr>
              </a:solidFill>
              <a:latin typeface="Meiryo UI" panose="020B0604030504040204" pitchFamily="50" charset="-128"/>
              <a:ea typeface="Meiryo UI" panose="020B0604030504040204" pitchFamily="50" charset="-128"/>
            </a:endParaRPr>
          </a:p>
          <a:p>
            <a:pPr>
              <a:lnSpc>
                <a:spcPts val="3100"/>
              </a:lnSpc>
            </a:pPr>
            <a:r>
              <a:rPr lang="ja-JP" altLang="en-US" b="1" dirty="0">
                <a:solidFill>
                  <a:schemeClr val="accent1">
                    <a:lumMod val="75000"/>
                  </a:schemeClr>
                </a:solidFill>
                <a:latin typeface="Meiryo UI" panose="020B0604030504040204" pitchFamily="50" charset="-128"/>
                <a:ea typeface="Meiryo UI" panose="020B0604030504040204" pitchFamily="50" charset="-128"/>
              </a:rPr>
              <a:t> ⓸講演（</a:t>
            </a:r>
            <a:r>
              <a:rPr lang="en-US" altLang="ja-JP" b="1" dirty="0">
                <a:solidFill>
                  <a:schemeClr val="accent1">
                    <a:lumMod val="75000"/>
                  </a:schemeClr>
                </a:solidFill>
                <a:latin typeface="Meiryo UI" panose="020B0604030504040204" pitchFamily="50" charset="-128"/>
                <a:ea typeface="Meiryo UI" panose="020B0604030504040204" pitchFamily="50" charset="-128"/>
              </a:rPr>
              <a:t>20</a:t>
            </a:r>
            <a:r>
              <a:rPr lang="ja-JP" altLang="en-US" b="1" dirty="0">
                <a:solidFill>
                  <a:schemeClr val="accent1">
                    <a:lumMod val="75000"/>
                  </a:schemeClr>
                </a:solidFill>
                <a:latin typeface="Meiryo UI" panose="020B0604030504040204" pitchFamily="50" charset="-128"/>
                <a:ea typeface="Meiryo UI" panose="020B0604030504040204" pitchFamily="50" charset="-128"/>
              </a:rPr>
              <a:t>分）「近畿経済産業局における</a:t>
            </a:r>
            <a:r>
              <a:rPr lang="en-US" altLang="ja-JP" b="1" dirty="0">
                <a:solidFill>
                  <a:schemeClr val="accent1">
                    <a:lumMod val="75000"/>
                  </a:schemeClr>
                </a:solidFill>
                <a:latin typeface="Meiryo UI" panose="020B0604030504040204" pitchFamily="50" charset="-128"/>
                <a:ea typeface="Meiryo UI" panose="020B0604030504040204" pitchFamily="50" charset="-128"/>
              </a:rPr>
              <a:t>SDGs</a:t>
            </a:r>
            <a:r>
              <a:rPr lang="ja-JP" altLang="en-US" b="1" dirty="0">
                <a:solidFill>
                  <a:schemeClr val="accent1">
                    <a:lumMod val="75000"/>
                  </a:schemeClr>
                </a:solidFill>
                <a:latin typeface="Meiryo UI" panose="020B0604030504040204" pitchFamily="50" charset="-128"/>
                <a:ea typeface="Meiryo UI" panose="020B0604030504040204" pitchFamily="50" charset="-128"/>
              </a:rPr>
              <a:t>・脱炭素への取組と支援施策について」</a:t>
            </a:r>
          </a:p>
          <a:p>
            <a:pPr>
              <a:lnSpc>
                <a:spcPts val="3100"/>
              </a:lnSpc>
            </a:pPr>
            <a:r>
              <a:rPr lang="ja-JP" altLang="en-US" b="1" dirty="0">
                <a:solidFill>
                  <a:schemeClr val="accent1">
                    <a:lumMod val="75000"/>
                  </a:schemeClr>
                </a:solidFill>
                <a:latin typeface="Meiryo UI" panose="020B0604030504040204" pitchFamily="50" charset="-128"/>
                <a:ea typeface="Meiryo UI" panose="020B0604030504040204" pitchFamily="50" charset="-128"/>
              </a:rPr>
              <a:t>　　　　　　講　師　近畿経済産業局　通商部国際課課長　谷原秀昭　氏</a:t>
            </a:r>
            <a:endParaRPr lang="en-US" altLang="ja-JP" b="1" dirty="0">
              <a:solidFill>
                <a:schemeClr val="accent1">
                  <a:lumMod val="75000"/>
                </a:schemeClr>
              </a:solidFill>
              <a:latin typeface="Meiryo UI" panose="020B0604030504040204" pitchFamily="50" charset="-128"/>
              <a:ea typeface="Meiryo UI" panose="020B0604030504040204" pitchFamily="50" charset="-128"/>
            </a:endParaRPr>
          </a:p>
          <a:p>
            <a:pPr>
              <a:lnSpc>
                <a:spcPts val="3100"/>
              </a:lnSpc>
            </a:pPr>
            <a:endParaRPr lang="ja-JP" altLang="en-US" b="1" dirty="0">
              <a:solidFill>
                <a:schemeClr val="accent1">
                  <a:lumMod val="75000"/>
                </a:schemeClr>
              </a:solidFill>
              <a:latin typeface="Meiryo UI" panose="020B0604030504040204" pitchFamily="50" charset="-128"/>
              <a:ea typeface="Meiryo UI" panose="020B0604030504040204" pitchFamily="50" charset="-128"/>
            </a:endParaRPr>
          </a:p>
          <a:p>
            <a:pPr>
              <a:lnSpc>
                <a:spcPts val="3100"/>
              </a:lnSpc>
            </a:pPr>
            <a:r>
              <a:rPr lang="ja-JP" altLang="en-US" b="1" dirty="0">
                <a:solidFill>
                  <a:schemeClr val="accent1">
                    <a:lumMod val="75000"/>
                  </a:schemeClr>
                </a:solidFill>
                <a:latin typeface="Meiryo UI" panose="020B0604030504040204" pitchFamily="50" charset="-128"/>
                <a:ea typeface="Meiryo UI" panose="020B0604030504040204" pitchFamily="50" charset="-128"/>
              </a:rPr>
              <a:t> ⓹閉会挨拶（</a:t>
            </a:r>
            <a:r>
              <a:rPr lang="en-US" altLang="ja-JP" b="1" dirty="0">
                <a:solidFill>
                  <a:schemeClr val="accent1">
                    <a:lumMod val="75000"/>
                  </a:schemeClr>
                </a:solidFill>
                <a:latin typeface="Meiryo UI" panose="020B0604030504040204" pitchFamily="50" charset="-128"/>
                <a:ea typeface="Meiryo UI" panose="020B0604030504040204" pitchFamily="50" charset="-128"/>
              </a:rPr>
              <a:t>2</a:t>
            </a:r>
            <a:r>
              <a:rPr lang="ja-JP" altLang="en-US" b="1" dirty="0">
                <a:solidFill>
                  <a:schemeClr val="accent1">
                    <a:lumMod val="75000"/>
                  </a:schemeClr>
                </a:solidFill>
                <a:latin typeface="Meiryo UI" panose="020B0604030504040204" pitchFamily="50" charset="-128"/>
                <a:ea typeface="Meiryo UI" panose="020B0604030504040204" pitchFamily="50" charset="-128"/>
              </a:rPr>
              <a:t>分）（一財）機械振興協会　理事兼経済研究所所長代理　北嶋 守</a:t>
            </a:r>
          </a:p>
          <a:p>
            <a:pPr>
              <a:lnSpc>
                <a:spcPts val="3100"/>
              </a:lnSpc>
            </a:pPr>
            <a:endParaRPr lang="ja-JP" altLang="en-US" sz="1600" dirty="0">
              <a:solidFill>
                <a:schemeClr val="accent1">
                  <a:lumMod val="75000"/>
                </a:schemeClr>
              </a:solidFill>
              <a:latin typeface="Meiryo UI" panose="020B0604030504040204" pitchFamily="50" charset="-128"/>
              <a:ea typeface="Meiryo UI" panose="020B0604030504040204" pitchFamily="50" charset="-128"/>
            </a:endParaRPr>
          </a:p>
        </p:txBody>
      </p:sp>
      <p:sp>
        <p:nvSpPr>
          <p:cNvPr id="10" name="テキスト ボックス 9">
            <a:extLst>
              <a:ext uri="{FF2B5EF4-FFF2-40B4-BE49-F238E27FC236}">
                <a16:creationId xmlns:a16="http://schemas.microsoft.com/office/drawing/2014/main" id="{20BD3D95-039E-434D-9F91-88411B7E38A8}"/>
              </a:ext>
            </a:extLst>
          </p:cNvPr>
          <p:cNvSpPr txBox="1"/>
          <p:nvPr/>
        </p:nvSpPr>
        <p:spPr>
          <a:xfrm>
            <a:off x="993306" y="12894802"/>
            <a:ext cx="10092370" cy="3416320"/>
          </a:xfrm>
          <a:prstGeom prst="rect">
            <a:avLst/>
          </a:prstGeom>
          <a:noFill/>
        </p:spPr>
        <p:txBody>
          <a:bodyPr wrap="square">
            <a:spAutoFit/>
          </a:bodyPr>
          <a:lstStyle/>
          <a:p>
            <a:pPr algn="just"/>
            <a:r>
              <a:rPr lang="zh-TW" altLang="en-US" b="1" dirty="0">
                <a:solidFill>
                  <a:schemeClr val="accent1">
                    <a:lumMod val="75000"/>
                  </a:schemeClr>
                </a:solidFill>
                <a:latin typeface="Meiryo UI" panose="020B0604030504040204" pitchFamily="50" charset="-128"/>
                <a:ea typeface="Meiryo UI" panose="020B0604030504040204" pitchFamily="50" charset="-128"/>
              </a:rPr>
              <a:t>お申込みは、</a:t>
            </a:r>
            <a:r>
              <a:rPr lang="ja-JP" altLang="en-US" b="1" dirty="0">
                <a:solidFill>
                  <a:schemeClr val="accent1">
                    <a:lumMod val="75000"/>
                  </a:schemeClr>
                </a:solidFill>
                <a:latin typeface="Meiryo UI" panose="020B0604030504040204" pitchFamily="50" charset="-128"/>
                <a:ea typeface="Meiryo UI" panose="020B0604030504040204" pitchFamily="50" charset="-128"/>
              </a:rPr>
              <a:t>申込み</a:t>
            </a:r>
            <a:r>
              <a:rPr lang="zh-TW" altLang="en-US" b="1" dirty="0">
                <a:solidFill>
                  <a:schemeClr val="accent1">
                    <a:lumMod val="75000"/>
                  </a:schemeClr>
                </a:solidFill>
                <a:latin typeface="Meiryo UI" panose="020B0604030504040204" pitchFamily="50" charset="-128"/>
                <a:ea typeface="Meiryo UI" panose="020B0604030504040204" pitchFamily="50" charset="-128"/>
              </a:rPr>
              <a:t>受付</a:t>
            </a:r>
            <a:r>
              <a:rPr lang="ja-JP" altLang="en-US" b="1" dirty="0">
                <a:solidFill>
                  <a:schemeClr val="accent1">
                    <a:lumMod val="75000"/>
                  </a:schemeClr>
                </a:solidFill>
                <a:latin typeface="Meiryo UI" panose="020B0604030504040204" pitchFamily="50" charset="-128"/>
                <a:ea typeface="Meiryo UI" panose="020B0604030504040204" pitchFamily="50" charset="-128"/>
              </a:rPr>
              <a:t>は、</a:t>
            </a:r>
            <a:endParaRPr lang="en-US" altLang="ja-JP" b="1" dirty="0">
              <a:solidFill>
                <a:schemeClr val="accent1">
                  <a:lumMod val="75000"/>
                </a:schemeClr>
              </a:solidFill>
              <a:latin typeface="Meiryo UI" panose="020B0604030504040204" pitchFamily="50" charset="-128"/>
              <a:ea typeface="Meiryo UI" panose="020B0604030504040204" pitchFamily="50" charset="-128"/>
            </a:endParaRPr>
          </a:p>
          <a:p>
            <a:pPr algn="just"/>
            <a:r>
              <a:rPr lang="zh-TW" altLang="en-US" b="1" dirty="0">
                <a:solidFill>
                  <a:schemeClr val="accent1">
                    <a:lumMod val="75000"/>
                  </a:schemeClr>
                </a:solidFill>
                <a:latin typeface="Meiryo UI" panose="020B0604030504040204" pitchFamily="50" charset="-128"/>
                <a:ea typeface="Meiryo UI" panose="020B0604030504040204" pitchFamily="50" charset="-128"/>
              </a:rPr>
              <a:t>（</a:t>
            </a:r>
            <a:r>
              <a:rPr lang="en-US" altLang="zh-TW" b="1" dirty="0">
                <a:solidFill>
                  <a:schemeClr val="accent1">
                    <a:lumMod val="75000"/>
                  </a:schemeClr>
                </a:solidFill>
                <a:latin typeface="Meiryo UI" panose="020B0604030504040204" pitchFamily="50" charset="-128"/>
                <a:ea typeface="Meiryo UI" panose="020B0604030504040204" pitchFamily="50" charset="-128"/>
              </a:rPr>
              <a:t>https://forms.gle/YqwuSkBxms2PGhij6</a:t>
            </a:r>
            <a:r>
              <a:rPr lang="zh-TW" altLang="en-US" b="1" dirty="0">
                <a:solidFill>
                  <a:schemeClr val="accent1">
                    <a:lumMod val="75000"/>
                  </a:schemeClr>
                </a:solidFill>
                <a:latin typeface="Meiryo UI" panose="020B0604030504040204" pitchFamily="50" charset="-128"/>
                <a:ea typeface="Meiryo UI" panose="020B0604030504040204" pitchFamily="50" charset="-128"/>
              </a:rPr>
              <a:t> ）より</a:t>
            </a:r>
            <a:r>
              <a:rPr lang="ja-JP" altLang="en-US" b="1" dirty="0">
                <a:solidFill>
                  <a:schemeClr val="accent1">
                    <a:lumMod val="75000"/>
                  </a:schemeClr>
                </a:solidFill>
                <a:latin typeface="Meiryo UI" panose="020B0604030504040204" pitchFamily="50" charset="-128"/>
                <a:ea typeface="Meiryo UI" panose="020B0604030504040204" pitchFamily="50" charset="-128"/>
              </a:rPr>
              <a:t>、</a:t>
            </a:r>
            <a:r>
              <a:rPr lang="en-US" altLang="ja-JP" b="1" u="sng" dirty="0">
                <a:solidFill>
                  <a:schemeClr val="accent1">
                    <a:lumMod val="75000"/>
                  </a:schemeClr>
                </a:solidFill>
                <a:latin typeface="Meiryo UI" panose="020B0604030504040204" pitchFamily="50" charset="-128"/>
                <a:ea typeface="Meiryo UI" panose="020B0604030504040204" pitchFamily="50" charset="-128"/>
              </a:rPr>
              <a:t>6</a:t>
            </a:r>
            <a:r>
              <a:rPr lang="ja-JP" altLang="en-US" b="1" u="sng" dirty="0">
                <a:solidFill>
                  <a:schemeClr val="accent1">
                    <a:lumMod val="75000"/>
                  </a:schemeClr>
                </a:solidFill>
                <a:latin typeface="Meiryo UI" panose="020B0604030504040204" pitchFamily="50" charset="-128"/>
                <a:ea typeface="Meiryo UI" panose="020B0604030504040204" pitchFamily="50" charset="-128"/>
              </a:rPr>
              <a:t>月</a:t>
            </a:r>
            <a:r>
              <a:rPr lang="en-US" altLang="ja-JP" b="1" u="sng" dirty="0">
                <a:solidFill>
                  <a:schemeClr val="accent1">
                    <a:lumMod val="75000"/>
                  </a:schemeClr>
                </a:solidFill>
                <a:latin typeface="Meiryo UI" panose="020B0604030504040204" pitchFamily="50" charset="-128"/>
                <a:ea typeface="Meiryo UI" panose="020B0604030504040204" pitchFamily="50" charset="-128"/>
              </a:rPr>
              <a:t>30</a:t>
            </a:r>
            <a:r>
              <a:rPr lang="ja-JP" altLang="en-US" b="1" u="sng" dirty="0">
                <a:solidFill>
                  <a:schemeClr val="accent1">
                    <a:lumMod val="75000"/>
                  </a:schemeClr>
                </a:solidFill>
                <a:latin typeface="Meiryo UI" panose="020B0604030504040204" pitchFamily="50" charset="-128"/>
                <a:ea typeface="Meiryo UI" panose="020B0604030504040204" pitchFamily="50" charset="-128"/>
              </a:rPr>
              <a:t>日（木）</a:t>
            </a:r>
            <a:r>
              <a:rPr lang="zh-TW" altLang="en-US" b="1" u="sng" dirty="0">
                <a:solidFill>
                  <a:schemeClr val="accent1">
                    <a:lumMod val="75000"/>
                  </a:schemeClr>
                </a:solidFill>
                <a:latin typeface="Meiryo UI" panose="020B0604030504040204" pitchFamily="50" charset="-128"/>
                <a:ea typeface="Meiryo UI" panose="020B0604030504040204" pitchFamily="50" charset="-128"/>
              </a:rPr>
              <a:t>までに</a:t>
            </a:r>
            <a:r>
              <a:rPr lang="zh-TW" altLang="en-US" b="1" dirty="0">
                <a:solidFill>
                  <a:schemeClr val="accent1">
                    <a:lumMod val="75000"/>
                  </a:schemeClr>
                </a:solidFill>
                <a:latin typeface="Meiryo UI" panose="020B0604030504040204" pitchFamily="50" charset="-128"/>
                <a:ea typeface="Meiryo UI" panose="020B0604030504040204" pitchFamily="50" charset="-128"/>
              </a:rPr>
              <a:t>お申込み下さい。</a:t>
            </a:r>
            <a:endParaRPr lang="en-US" altLang="zh-TW" b="1" dirty="0">
              <a:solidFill>
                <a:schemeClr val="accent1">
                  <a:lumMod val="75000"/>
                </a:schemeClr>
              </a:solidFill>
              <a:latin typeface="Meiryo UI" panose="020B0604030504040204" pitchFamily="50" charset="-128"/>
              <a:ea typeface="Meiryo UI" panose="020B0604030504040204" pitchFamily="50" charset="-128"/>
            </a:endParaRPr>
          </a:p>
          <a:p>
            <a:pPr algn="just"/>
            <a:endParaRPr lang="zh-TW" altLang="en-US" b="1" dirty="0">
              <a:solidFill>
                <a:schemeClr val="accent1">
                  <a:lumMod val="75000"/>
                </a:schemeClr>
              </a:solidFill>
              <a:latin typeface="Meiryo UI" panose="020B0604030504040204" pitchFamily="50" charset="-128"/>
              <a:ea typeface="Meiryo UI" panose="020B0604030504040204" pitchFamily="50" charset="-128"/>
            </a:endParaRPr>
          </a:p>
          <a:p>
            <a:pPr algn="just"/>
            <a:r>
              <a:rPr lang="zh-TW" altLang="en-US" dirty="0">
                <a:solidFill>
                  <a:schemeClr val="accent1">
                    <a:lumMod val="75000"/>
                  </a:schemeClr>
                </a:solidFill>
                <a:latin typeface="Meiryo UI" panose="020B0604030504040204" pitchFamily="50" charset="-128"/>
                <a:ea typeface="Meiryo UI" panose="020B0604030504040204" pitchFamily="50" charset="-128"/>
              </a:rPr>
              <a:t>受付完了後メールにて</a:t>
            </a:r>
            <a:r>
              <a:rPr lang="en-US" altLang="zh-TW" dirty="0">
                <a:solidFill>
                  <a:schemeClr val="accent1">
                    <a:lumMod val="75000"/>
                  </a:schemeClr>
                </a:solidFill>
                <a:latin typeface="Meiryo UI" panose="020B0604030504040204" pitchFamily="50" charset="-128"/>
                <a:ea typeface="Meiryo UI" panose="020B0604030504040204" pitchFamily="50" charset="-128"/>
              </a:rPr>
              <a:t>Web</a:t>
            </a:r>
            <a:r>
              <a:rPr lang="zh-TW" altLang="en-US" dirty="0">
                <a:solidFill>
                  <a:schemeClr val="accent1">
                    <a:lumMod val="75000"/>
                  </a:schemeClr>
                </a:solidFill>
                <a:latin typeface="Meiryo UI" panose="020B0604030504040204" pitchFamily="50" charset="-128"/>
                <a:ea typeface="Meiryo UI" panose="020B0604030504040204" pitchFamily="50" charset="-128"/>
              </a:rPr>
              <a:t>会議参加要領をお送りします。受講票は発行いたしません。受講時にご使用していただく資料</a:t>
            </a:r>
            <a:r>
              <a:rPr lang="ja-JP" altLang="en-US" dirty="0">
                <a:solidFill>
                  <a:schemeClr val="accent1">
                    <a:lumMod val="75000"/>
                  </a:schemeClr>
                </a:solidFill>
                <a:latin typeface="Meiryo UI" panose="020B0604030504040204" pitchFamily="50" charset="-128"/>
                <a:ea typeface="Meiryo UI" panose="020B0604030504040204" pitchFamily="50" charset="-128"/>
              </a:rPr>
              <a:t>は</a:t>
            </a:r>
            <a:r>
              <a:rPr lang="zh-TW" altLang="en-US" dirty="0">
                <a:solidFill>
                  <a:schemeClr val="accent1">
                    <a:lumMod val="75000"/>
                  </a:schemeClr>
                </a:solidFill>
                <a:latin typeface="Meiryo UI" panose="020B0604030504040204" pitchFamily="50" charset="-128"/>
                <a:ea typeface="Meiryo UI" panose="020B0604030504040204" pitchFamily="50" charset="-128"/>
              </a:rPr>
              <a:t>後日メールにてお送り致します。</a:t>
            </a:r>
          </a:p>
          <a:p>
            <a:pPr algn="just"/>
            <a:r>
              <a:rPr lang="zh-TW" altLang="en-US" dirty="0">
                <a:solidFill>
                  <a:schemeClr val="accent1">
                    <a:lumMod val="75000"/>
                  </a:schemeClr>
                </a:solidFill>
                <a:latin typeface="Meiryo UI" panose="020B0604030504040204" pitchFamily="50" charset="-128"/>
                <a:ea typeface="Meiryo UI" panose="020B0604030504040204" pitchFamily="50" charset="-128"/>
              </a:rPr>
              <a:t>なお、ご提供頂く個人情報は、当協会セミナー、講演会及び展示会関連等以外に使用致しません。</a:t>
            </a:r>
            <a:r>
              <a:rPr lang="en-US" altLang="zh-TW" dirty="0">
                <a:solidFill>
                  <a:schemeClr val="accent1">
                    <a:lumMod val="75000"/>
                  </a:schemeClr>
                </a:solidFill>
                <a:latin typeface="Meiryo UI" panose="020B0604030504040204" pitchFamily="50" charset="-128"/>
                <a:ea typeface="Meiryo UI" panose="020B0604030504040204" pitchFamily="50" charset="-128"/>
              </a:rPr>
              <a:t>WEB</a:t>
            </a:r>
            <a:r>
              <a:rPr lang="zh-TW" altLang="en-US" dirty="0">
                <a:solidFill>
                  <a:schemeClr val="accent1">
                    <a:lumMod val="75000"/>
                  </a:schemeClr>
                </a:solidFill>
                <a:latin typeface="Meiryo UI" panose="020B0604030504040204" pitchFamily="50" charset="-128"/>
                <a:ea typeface="Meiryo UI" panose="020B0604030504040204" pitchFamily="50" charset="-128"/>
              </a:rPr>
              <a:t>会議中の画面録画や録画した映像の転載は禁止させて頂きます。</a:t>
            </a:r>
            <a:endParaRPr lang="en-US" altLang="zh-TW" dirty="0">
              <a:solidFill>
                <a:schemeClr val="accent1">
                  <a:lumMod val="75000"/>
                </a:schemeClr>
              </a:solidFill>
              <a:latin typeface="Meiryo UI" panose="020B0604030504040204" pitchFamily="50" charset="-128"/>
              <a:ea typeface="Meiryo UI" panose="020B0604030504040204" pitchFamily="50" charset="-128"/>
            </a:endParaRPr>
          </a:p>
          <a:p>
            <a:endParaRPr lang="zh-TW" altLang="en-US" dirty="0">
              <a:solidFill>
                <a:schemeClr val="accent1">
                  <a:lumMod val="75000"/>
                </a:schemeClr>
              </a:solidFill>
              <a:latin typeface="Meiryo UI" panose="020B0604030504040204" pitchFamily="50" charset="-128"/>
              <a:ea typeface="Meiryo UI" panose="020B0604030504040204" pitchFamily="50" charset="-128"/>
            </a:endParaRPr>
          </a:p>
          <a:p>
            <a:r>
              <a:rPr lang="zh-TW" altLang="en-US" dirty="0">
                <a:solidFill>
                  <a:schemeClr val="accent1">
                    <a:lumMod val="75000"/>
                  </a:schemeClr>
                </a:solidFill>
                <a:latin typeface="Meiryo UI" panose="020B0604030504040204" pitchFamily="50" charset="-128"/>
                <a:ea typeface="Meiryo UI" panose="020B0604030504040204" pitchFamily="50" charset="-128"/>
              </a:rPr>
              <a:t>お問い合わせ先　</a:t>
            </a:r>
            <a:r>
              <a:rPr lang="ja-JP" altLang="en-US" dirty="0">
                <a:solidFill>
                  <a:schemeClr val="accent1">
                    <a:lumMod val="75000"/>
                  </a:schemeClr>
                </a:solidFill>
                <a:latin typeface="Meiryo UI" panose="020B0604030504040204" pitchFamily="50" charset="-128"/>
                <a:ea typeface="Meiryo UI" panose="020B0604030504040204" pitchFamily="50" charset="-128"/>
              </a:rPr>
              <a:t>（一社）日本機械工業連合会大阪事務所　（山本・久松）</a:t>
            </a:r>
            <a:endParaRPr lang="en-US" altLang="ja-JP" dirty="0">
              <a:solidFill>
                <a:schemeClr val="accent1">
                  <a:lumMod val="75000"/>
                </a:schemeClr>
              </a:solidFill>
              <a:latin typeface="Meiryo UI" panose="020B0604030504040204" pitchFamily="50" charset="-128"/>
              <a:ea typeface="Meiryo UI" panose="020B0604030504040204" pitchFamily="50" charset="-128"/>
            </a:endParaRPr>
          </a:p>
          <a:p>
            <a:r>
              <a:rPr lang="ja-JP" altLang="en-US" dirty="0">
                <a:solidFill>
                  <a:schemeClr val="accent1">
                    <a:lumMod val="75000"/>
                  </a:schemeClr>
                </a:solidFill>
                <a:latin typeface="Meiryo UI" panose="020B0604030504040204" pitchFamily="50" charset="-128"/>
                <a:ea typeface="Meiryo UI" panose="020B0604030504040204" pitchFamily="50" charset="-128"/>
              </a:rPr>
              <a:t>　　　　　　　　　　　　</a:t>
            </a:r>
            <a:r>
              <a:rPr lang="en-US" altLang="zh-TW" dirty="0">
                <a:solidFill>
                  <a:schemeClr val="accent1">
                    <a:lumMod val="75000"/>
                  </a:schemeClr>
                </a:solidFill>
                <a:latin typeface="Meiryo UI" panose="020B0604030504040204" pitchFamily="50" charset="-128"/>
                <a:ea typeface="Meiryo UI" panose="020B0604030504040204" pitchFamily="50" charset="-128"/>
              </a:rPr>
              <a:t>E-mail</a:t>
            </a:r>
            <a:r>
              <a:rPr lang="zh-TW" altLang="en-US" dirty="0">
                <a:solidFill>
                  <a:schemeClr val="accent1">
                    <a:lumMod val="75000"/>
                  </a:schemeClr>
                </a:solidFill>
                <a:latin typeface="Meiryo UI" panose="020B0604030504040204" pitchFamily="50" charset="-128"/>
                <a:ea typeface="Meiryo UI" panose="020B0604030504040204" pitchFamily="50" charset="-128"/>
              </a:rPr>
              <a:t>：</a:t>
            </a:r>
            <a:r>
              <a:rPr lang="en-US" altLang="zh-TW" dirty="0">
                <a:solidFill>
                  <a:schemeClr val="accent1">
                    <a:lumMod val="75000"/>
                  </a:schemeClr>
                </a:solidFill>
                <a:latin typeface="Meiryo UI" panose="020B0604030504040204" pitchFamily="50" charset="-128"/>
                <a:ea typeface="Meiryo UI" panose="020B0604030504040204" pitchFamily="50" charset="-128"/>
              </a:rPr>
              <a:t>yamamoto@jmf.or.jp;</a:t>
            </a:r>
            <a:r>
              <a:rPr lang="zh-TW" altLang="en-US" dirty="0">
                <a:solidFill>
                  <a:schemeClr val="accent1">
                    <a:lumMod val="75000"/>
                  </a:schemeClr>
                </a:solidFill>
                <a:latin typeface="Meiryo UI" panose="020B0604030504040204" pitchFamily="50" charset="-128"/>
                <a:ea typeface="Meiryo UI" panose="020B0604030504040204" pitchFamily="50" charset="-128"/>
              </a:rPr>
              <a:t>　</a:t>
            </a:r>
            <a:r>
              <a:rPr lang="en-US" altLang="zh-TW" dirty="0">
                <a:solidFill>
                  <a:schemeClr val="accent1">
                    <a:lumMod val="75000"/>
                  </a:schemeClr>
                </a:solidFill>
                <a:latin typeface="Meiryo UI" panose="020B0604030504040204" pitchFamily="50" charset="-128"/>
                <a:ea typeface="Meiryo UI" panose="020B0604030504040204" pitchFamily="50" charset="-128"/>
              </a:rPr>
              <a:t>hisamatsu@jmf.or.jp</a:t>
            </a:r>
          </a:p>
          <a:p>
            <a:r>
              <a:rPr lang="ja-JP" altLang="en-US" dirty="0">
                <a:solidFill>
                  <a:schemeClr val="accent1">
                    <a:lumMod val="75000"/>
                  </a:schemeClr>
                </a:solidFill>
                <a:latin typeface="Meiryo UI" panose="020B0604030504040204" pitchFamily="50" charset="-128"/>
                <a:ea typeface="Meiryo UI" panose="020B0604030504040204" pitchFamily="50" charset="-128"/>
              </a:rPr>
              <a:t>　　　　　　　　　　　（一財）機械振興協会経済研究所企画管理室　（圓生）</a:t>
            </a:r>
            <a:endParaRPr lang="en-US" altLang="ja-JP" dirty="0">
              <a:solidFill>
                <a:schemeClr val="accent1">
                  <a:lumMod val="75000"/>
                </a:schemeClr>
              </a:solidFill>
              <a:latin typeface="Meiryo UI" panose="020B0604030504040204" pitchFamily="50" charset="-128"/>
              <a:ea typeface="Meiryo UI" panose="020B0604030504040204" pitchFamily="50" charset="-128"/>
            </a:endParaRPr>
          </a:p>
          <a:p>
            <a:r>
              <a:rPr lang="ja-JP" altLang="en-US" dirty="0">
                <a:solidFill>
                  <a:schemeClr val="accent1">
                    <a:lumMod val="75000"/>
                  </a:schemeClr>
                </a:solidFill>
                <a:latin typeface="Meiryo UI" panose="020B0604030504040204" pitchFamily="50" charset="-128"/>
                <a:ea typeface="Meiryo UI" panose="020B0604030504040204" pitchFamily="50" charset="-128"/>
              </a:rPr>
              <a:t>　　　　　　　　　　　　</a:t>
            </a:r>
            <a:r>
              <a:rPr lang="en-US" altLang="zh-TW" dirty="0">
                <a:solidFill>
                  <a:schemeClr val="accent1">
                    <a:lumMod val="75000"/>
                  </a:schemeClr>
                </a:solidFill>
                <a:latin typeface="Meiryo UI" panose="020B0604030504040204" pitchFamily="50" charset="-128"/>
                <a:ea typeface="Meiryo UI" panose="020B0604030504040204" pitchFamily="50" charset="-128"/>
              </a:rPr>
              <a:t>E-mail</a:t>
            </a:r>
            <a:r>
              <a:rPr lang="zh-TW" altLang="en-US" dirty="0">
                <a:solidFill>
                  <a:schemeClr val="accent1">
                    <a:lumMod val="75000"/>
                  </a:schemeClr>
                </a:solidFill>
                <a:latin typeface="Meiryo UI" panose="020B0604030504040204" pitchFamily="50" charset="-128"/>
                <a:ea typeface="Meiryo UI" panose="020B0604030504040204" pitchFamily="50" charset="-128"/>
              </a:rPr>
              <a:t>：</a:t>
            </a:r>
            <a:r>
              <a:rPr lang="en-US" altLang="zh-TW" dirty="0">
                <a:solidFill>
                  <a:schemeClr val="accent1">
                    <a:lumMod val="75000"/>
                  </a:schemeClr>
                </a:solidFill>
                <a:latin typeface="Meiryo UI" panose="020B0604030504040204" pitchFamily="50" charset="-128"/>
                <a:ea typeface="Meiryo UI" panose="020B0604030504040204" pitchFamily="50" charset="-128"/>
              </a:rPr>
              <a:t>marumi@eri.jspmi.or.jp</a:t>
            </a:r>
            <a:endParaRPr lang="zh-TW" altLang="en-US" dirty="0">
              <a:solidFill>
                <a:schemeClr val="accent1">
                  <a:lumMod val="75000"/>
                </a:schemeClr>
              </a:solidFill>
              <a:latin typeface="Meiryo UI" panose="020B0604030504040204" pitchFamily="50" charset="-128"/>
              <a:ea typeface="Meiryo UI" panose="020B0604030504040204" pitchFamily="50" charset="-128"/>
            </a:endParaRPr>
          </a:p>
        </p:txBody>
      </p:sp>
      <p:pic>
        <p:nvPicPr>
          <p:cNvPr id="8" name="図 7">
            <a:extLst>
              <a:ext uri="{FF2B5EF4-FFF2-40B4-BE49-F238E27FC236}">
                <a16:creationId xmlns:a16="http://schemas.microsoft.com/office/drawing/2014/main" id="{6F953878-24A7-3CEE-9829-E067DF4E0E96}"/>
              </a:ext>
            </a:extLst>
          </p:cNvPr>
          <p:cNvPicPr>
            <a:picLocks noChangeAspect="1"/>
          </p:cNvPicPr>
          <p:nvPr/>
        </p:nvPicPr>
        <p:blipFill>
          <a:blip r:embed="rId2"/>
          <a:stretch>
            <a:fillRect/>
          </a:stretch>
        </p:blipFill>
        <p:spPr>
          <a:xfrm>
            <a:off x="9933250" y="14776014"/>
            <a:ext cx="1360502" cy="1360502"/>
          </a:xfrm>
          <a:prstGeom prst="rect">
            <a:avLst/>
          </a:prstGeom>
        </p:spPr>
      </p:pic>
    </p:spTree>
    <p:extLst>
      <p:ext uri="{BB962C8B-B14F-4D97-AF65-F5344CB8AC3E}">
        <p14:creationId xmlns:p14="http://schemas.microsoft.com/office/powerpoint/2010/main" val="83335409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3817</TotalTime>
  <Words>606</Words>
  <Application>Microsoft Office PowerPoint</Application>
  <PresentationFormat>ユーザー設定</PresentationFormat>
  <Paragraphs>31</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Meiryo UI</vt:lpstr>
      <vt:lpstr>游ゴシック</vt:lpstr>
      <vt:lpstr>游ゴシック Light</vt:lpstr>
      <vt:lpstr>Arial</vt:lpstr>
      <vt:lpstr>Office テーマ</vt:lpstr>
      <vt:lpstr>（一社）  日本機械工業連合会 （一財） 機  械  振  興  協  会       「企業のSDGｓ・脱炭素推進セミナー」のご案内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（一財）機械振興協会経済研究所主催 機振協オンライシンポジウム　エネルギー政策研究会報告  「湾岸危機の経験にみるエネルギー安全保障の 　　　　　　　　　制度設計と実効性 」</dc:title>
  <dc:creator>marumi miwa</dc:creator>
  <cp:lastModifiedBy>marumi miwa</cp:lastModifiedBy>
  <cp:revision>61</cp:revision>
  <cp:lastPrinted>2022-04-22T04:03:51Z</cp:lastPrinted>
  <dcterms:created xsi:type="dcterms:W3CDTF">2022-02-04T01:26:27Z</dcterms:created>
  <dcterms:modified xsi:type="dcterms:W3CDTF">2022-06-27T06:52:17Z</dcterms:modified>
</cp:coreProperties>
</file>